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296" r:id="rId2"/>
    <p:sldId id="256" r:id="rId3"/>
    <p:sldId id="259" r:id="rId4"/>
    <p:sldId id="289" r:id="rId5"/>
    <p:sldId id="290" r:id="rId6"/>
    <p:sldId id="272" r:id="rId7"/>
    <p:sldId id="285" r:id="rId8"/>
    <p:sldId id="288" r:id="rId9"/>
    <p:sldId id="287" r:id="rId10"/>
    <p:sldId id="280" r:id="rId11"/>
    <p:sldId id="281" r:id="rId12"/>
    <p:sldId id="279" r:id="rId13"/>
    <p:sldId id="282" r:id="rId14"/>
    <p:sldId id="292" r:id="rId15"/>
    <p:sldId id="293" r:id="rId16"/>
    <p:sldId id="295" r:id="rId17"/>
    <p:sldId id="284" r:id="rId18"/>
    <p:sldId id="291" r:id="rId19"/>
    <p:sldId id="294" r:id="rId20"/>
    <p:sldId id="297" r:id="rId21"/>
  </p:sldIdLst>
  <p:sldSz cx="9144000" cy="6858000" type="screen4x3"/>
  <p:notesSz cx="112172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MD%202021\2025\Rekap%20smd%20pus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DATA PUS BER KB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KARANGMOJO!$B$77:$B$78</c:f>
              <c:strCache>
                <c:ptCount val="2"/>
                <c:pt idx="0">
                  <c:v>Ya</c:v>
                </c:pt>
                <c:pt idx="1">
                  <c:v>Tidak</c:v>
                </c:pt>
              </c:strCache>
            </c:strRef>
          </c:cat>
          <c:val>
            <c:numRef>
              <c:f>KARANGMOJO!$C$77:$C$78</c:f>
              <c:numCache>
                <c:formatCode>General</c:formatCode>
                <c:ptCount val="2"/>
                <c:pt idx="0">
                  <c:v>369</c:v>
                </c:pt>
                <c:pt idx="1">
                  <c:v>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8-4163-9C4F-6644687E471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JENIS KB YANG DI GUNAKAN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KARANGMOJO!$B$80:$B$87</c:f>
              <c:strCache>
                <c:ptCount val="8"/>
                <c:pt idx="0">
                  <c:v>IUD / Spiral</c:v>
                </c:pt>
                <c:pt idx="1">
                  <c:v>Implant / Susuk</c:v>
                </c:pt>
                <c:pt idx="2">
                  <c:v>Kondom</c:v>
                </c:pt>
                <c:pt idx="3">
                  <c:v>Suntik 1 bulan</c:v>
                </c:pt>
                <c:pt idx="4">
                  <c:v>Suntik 3 bulan</c:v>
                </c:pt>
                <c:pt idx="5">
                  <c:v>KB Alami (Pantang Berkala/KBKalender, Coitus Interuptus)</c:v>
                </c:pt>
                <c:pt idx="6">
                  <c:v>Pil</c:v>
                </c:pt>
                <c:pt idx="7">
                  <c:v>MOW/MOP</c:v>
                </c:pt>
              </c:strCache>
            </c:strRef>
          </c:cat>
          <c:val>
            <c:numRef>
              <c:f>KARANGMOJO!$C$80:$C$87</c:f>
              <c:numCache>
                <c:formatCode>General</c:formatCode>
                <c:ptCount val="8"/>
                <c:pt idx="0">
                  <c:v>165</c:v>
                </c:pt>
                <c:pt idx="1">
                  <c:v>30</c:v>
                </c:pt>
                <c:pt idx="2">
                  <c:v>35</c:v>
                </c:pt>
                <c:pt idx="3">
                  <c:v>7</c:v>
                </c:pt>
                <c:pt idx="4">
                  <c:v>33</c:v>
                </c:pt>
                <c:pt idx="5">
                  <c:v>38</c:v>
                </c:pt>
                <c:pt idx="6">
                  <c:v>22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FC-4665-B87F-7FD9D793C9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77264128"/>
        <c:axId val="177265664"/>
      </c:barChart>
      <c:catAx>
        <c:axId val="177264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7265664"/>
        <c:crosses val="autoZero"/>
        <c:auto val="1"/>
        <c:lblAlgn val="ctr"/>
        <c:lblOffset val="100"/>
        <c:noMultiLvlLbl val="0"/>
      </c:catAx>
      <c:valAx>
        <c:axId val="177265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7264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PENYAKIT MENULAR</a:t>
            </a:r>
            <a:r>
              <a:rPr lang="en-US" sz="2000" baseline="0" dirty="0" smtClean="0"/>
              <a:t> 3 BULAN TERAKHIR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id-ID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KARANGMOJO!$E$100:$E$105</c:f>
              <c:strCache>
                <c:ptCount val="6"/>
                <c:pt idx="0">
                  <c:v>DIARE</c:v>
                </c:pt>
                <c:pt idx="1">
                  <c:v>DBD</c:v>
                </c:pt>
                <c:pt idx="2">
                  <c:v>TBC</c:v>
                </c:pt>
                <c:pt idx="3">
                  <c:v>THYPUS</c:v>
                </c:pt>
                <c:pt idx="4">
                  <c:v>CAMPAK</c:v>
                </c:pt>
                <c:pt idx="5">
                  <c:v>PNEUMONIA</c:v>
                </c:pt>
              </c:strCache>
            </c:strRef>
          </c:cat>
          <c:val>
            <c:numRef>
              <c:f>KARANGMOJO!$F$100:$F$105</c:f>
              <c:numCache>
                <c:formatCode>General</c:formatCode>
                <c:ptCount val="6"/>
                <c:pt idx="0">
                  <c:v>12</c:v>
                </c:pt>
                <c:pt idx="1">
                  <c:v>13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15-4D95-9204-800152FE51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5086080"/>
        <c:axId val="135088768"/>
      </c:barChart>
      <c:catAx>
        <c:axId val="135086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135088768"/>
        <c:crosses val="autoZero"/>
        <c:auto val="1"/>
        <c:lblAlgn val="ctr"/>
        <c:lblOffset val="100"/>
        <c:noMultiLvlLbl val="0"/>
      </c:catAx>
      <c:valAx>
        <c:axId val="135088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086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LANGIT-LANGIT RUMAH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KARANGMOJO!$B$259:$B$261</c:f>
              <c:strCache>
                <c:ptCount val="3"/>
                <c:pt idx="0">
                  <c:v>Tidak ada</c:v>
                </c:pt>
                <c:pt idx="1">
                  <c:v>Ada, kotor, sulit di bersihkan, rawankecelakaan</c:v>
                </c:pt>
                <c:pt idx="2">
                  <c:v>Ada, bersih, tidak rawan kecelakaan</c:v>
                </c:pt>
              </c:strCache>
            </c:strRef>
          </c:cat>
          <c:val>
            <c:numRef>
              <c:f>KARANGMOJO!$C$259:$C$261</c:f>
              <c:numCache>
                <c:formatCode>General</c:formatCode>
                <c:ptCount val="3"/>
                <c:pt idx="0">
                  <c:v>274</c:v>
                </c:pt>
                <c:pt idx="1">
                  <c:v>26</c:v>
                </c:pt>
                <c:pt idx="2">
                  <c:v>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6-4D96-B26A-14C23F6A117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DINDING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KARANGMOJO!$B$263:$B$265</c:f>
              <c:strCache>
                <c:ptCount val="3"/>
                <c:pt idx="0">
                  <c:v>Bukan tembok (gedeg)</c:v>
                </c:pt>
                <c:pt idx="1">
                  <c:v>Semi permanen/tidak kedap air (batako,casibot, kayu)</c:v>
                </c:pt>
                <c:pt idx="2">
                  <c:v>Permanen/kedap air</c:v>
                </c:pt>
              </c:strCache>
            </c:strRef>
          </c:cat>
          <c:val>
            <c:numRef>
              <c:f>KARANGMOJO!$C$263:$C$265</c:f>
              <c:numCache>
                <c:formatCode>General</c:formatCode>
                <c:ptCount val="3"/>
                <c:pt idx="0">
                  <c:v>19</c:v>
                </c:pt>
                <c:pt idx="1">
                  <c:v>280</c:v>
                </c:pt>
                <c:pt idx="2">
                  <c:v>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5-4B5E-93CF-AA4F2898816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SUMBER AIR BERSIH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KARANGMOJO!$B$287:$B$290</c:f>
              <c:strCache>
                <c:ptCount val="4"/>
                <c:pt idx="0">
                  <c:v>Sumur gali</c:v>
                </c:pt>
                <c:pt idx="1">
                  <c:v>Sumur Bur</c:v>
                </c:pt>
                <c:pt idx="2">
                  <c:v>SPAMDus/ SPAMDes/PAMSIMAS</c:v>
                </c:pt>
                <c:pt idx="3">
                  <c:v>PDAM</c:v>
                </c:pt>
              </c:strCache>
            </c:strRef>
          </c:cat>
          <c:val>
            <c:numRef>
              <c:f>KARANGMOJO!$C$287:$C$290</c:f>
              <c:numCache>
                <c:formatCode>General</c:formatCode>
                <c:ptCount val="4"/>
                <c:pt idx="0">
                  <c:v>477</c:v>
                </c:pt>
                <c:pt idx="1">
                  <c:v>98</c:v>
                </c:pt>
                <c:pt idx="2">
                  <c:v>131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5A-4FE0-8BE7-6327BF55E1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5264128"/>
        <c:axId val="135275264"/>
      </c:barChart>
      <c:catAx>
        <c:axId val="135264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d-ID"/>
          </a:p>
        </c:txPr>
        <c:crossAx val="135275264"/>
        <c:crosses val="autoZero"/>
        <c:auto val="1"/>
        <c:lblAlgn val="ctr"/>
        <c:lblOffset val="100"/>
        <c:noMultiLvlLbl val="0"/>
      </c:catAx>
      <c:valAx>
        <c:axId val="1352752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264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KEPEMILIKAN JAMBAN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KARANGMOJO!$B$295:$B$298</c:f>
              <c:strCache>
                <c:ptCount val="4"/>
                <c:pt idx="0">
                  <c:v>Leher angsa</c:v>
                </c:pt>
                <c:pt idx="1">
                  <c:v>Cemplung</c:v>
                </c:pt>
                <c:pt idx="2">
                  <c:v>Cubluk</c:v>
                </c:pt>
                <c:pt idx="3">
                  <c:v>Plengsengan</c:v>
                </c:pt>
              </c:strCache>
            </c:strRef>
          </c:cat>
          <c:val>
            <c:numRef>
              <c:f>KARANGMOJO!$C$295:$C$298</c:f>
              <c:numCache>
                <c:formatCode>General</c:formatCode>
                <c:ptCount val="4"/>
                <c:pt idx="0">
                  <c:v>643</c:v>
                </c:pt>
                <c:pt idx="1">
                  <c:v>17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1-4E71-A02D-F1049D6F71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5312128"/>
        <c:axId val="135314816"/>
      </c:barChart>
      <c:catAx>
        <c:axId val="1353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d-ID"/>
          </a:p>
        </c:txPr>
        <c:crossAx val="135314816"/>
        <c:crosses val="autoZero"/>
        <c:auto val="1"/>
        <c:lblAlgn val="ctr"/>
        <c:lblOffset val="100"/>
        <c:noMultiLvlLbl val="0"/>
      </c:catAx>
      <c:valAx>
        <c:axId val="135314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312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D5A33E-BEA0-49B7-B841-1562F298EF65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F3FEFC-2213-4BC7-BCD6-E75549DE3EB7}">
      <dgm:prSet phldrT="[Text]" custT="1"/>
      <dgm:spPr/>
      <dgm:t>
        <a:bodyPr/>
        <a:lstStyle/>
        <a:p>
          <a:r>
            <a:rPr lang="en-US" sz="2000" dirty="0" err="1" smtClean="0"/>
            <a:t>Untuk</a:t>
          </a:r>
          <a:r>
            <a:rPr lang="en-US" sz="2000" dirty="0" smtClean="0"/>
            <a:t> </a:t>
          </a:r>
          <a:r>
            <a:rPr lang="en-US" sz="2000" dirty="0" err="1" smtClean="0"/>
            <a:t>mengenali</a:t>
          </a:r>
          <a:r>
            <a:rPr lang="en-US" sz="2000" dirty="0" smtClean="0"/>
            <a:t> </a:t>
          </a:r>
          <a:r>
            <a:rPr lang="en-US" sz="2000" dirty="0" err="1" smtClean="0"/>
            <a:t>masalah</a:t>
          </a:r>
          <a:r>
            <a:rPr lang="en-US" sz="2000" dirty="0" smtClean="0"/>
            <a:t> </a:t>
          </a:r>
          <a:r>
            <a:rPr lang="en-US" sz="2000" dirty="0" err="1" smtClean="0"/>
            <a:t>kesehatan</a:t>
          </a:r>
          <a:endParaRPr lang="en-US" sz="2000" dirty="0"/>
        </a:p>
      </dgm:t>
    </dgm:pt>
    <dgm:pt modelId="{AA7242A6-85D1-4F08-8141-3FD8248B518C}" type="parTrans" cxnId="{8DD29A69-4CF6-4C41-8F46-58857D6D391F}">
      <dgm:prSet/>
      <dgm:spPr/>
      <dgm:t>
        <a:bodyPr/>
        <a:lstStyle/>
        <a:p>
          <a:endParaRPr lang="en-US" sz="2000"/>
        </a:p>
      </dgm:t>
    </dgm:pt>
    <dgm:pt modelId="{7139EEFA-CF00-4C19-BD4F-86B71F6234A7}" type="sibTrans" cxnId="{8DD29A69-4CF6-4C41-8F46-58857D6D391F}">
      <dgm:prSet/>
      <dgm:spPr/>
      <dgm:t>
        <a:bodyPr/>
        <a:lstStyle/>
        <a:p>
          <a:endParaRPr lang="en-US" sz="2000"/>
        </a:p>
      </dgm:t>
    </dgm:pt>
    <dgm:pt modelId="{023967B0-58F0-4295-9092-FF2F7FBA9833}">
      <dgm:prSet phldrT="[Text]" custT="1"/>
      <dgm:spPr/>
      <dgm:t>
        <a:bodyPr/>
        <a:lstStyle/>
        <a:p>
          <a:r>
            <a:rPr lang="en-US" sz="2000" dirty="0" err="1" smtClean="0"/>
            <a:t>Telah</a:t>
          </a:r>
          <a:r>
            <a:rPr lang="en-US" sz="2000" dirty="0" smtClean="0"/>
            <a:t> </a:t>
          </a:r>
          <a:r>
            <a:rPr lang="en-US" sz="2000" dirty="0" err="1" smtClean="0"/>
            <a:t>dilakukan</a:t>
          </a:r>
          <a:r>
            <a:rPr lang="en-US" sz="2000" dirty="0" smtClean="0"/>
            <a:t> di 16 </a:t>
          </a:r>
          <a:r>
            <a:rPr lang="en-US" sz="2000" dirty="0" err="1" smtClean="0"/>
            <a:t>Padukuhan</a:t>
          </a:r>
          <a:r>
            <a:rPr lang="en-US" sz="2000" dirty="0" smtClean="0"/>
            <a:t> / 17 </a:t>
          </a:r>
          <a:r>
            <a:rPr lang="en-US" sz="2000" dirty="0" err="1" smtClean="0"/>
            <a:t>posyandu</a:t>
          </a:r>
          <a:endParaRPr lang="en-US" sz="2000" dirty="0"/>
        </a:p>
      </dgm:t>
    </dgm:pt>
    <dgm:pt modelId="{0B6F9FA0-0E43-438D-86AD-BCBEF800D214}" type="parTrans" cxnId="{6C39C032-1498-403A-857E-F6E6FB487DC0}">
      <dgm:prSet/>
      <dgm:spPr/>
      <dgm:t>
        <a:bodyPr/>
        <a:lstStyle/>
        <a:p>
          <a:endParaRPr lang="en-US" sz="2000"/>
        </a:p>
      </dgm:t>
    </dgm:pt>
    <dgm:pt modelId="{FD47CE28-25E9-4E68-B71A-CCEFF7D3EA8D}" type="sibTrans" cxnId="{6C39C032-1498-403A-857E-F6E6FB487DC0}">
      <dgm:prSet/>
      <dgm:spPr/>
      <dgm:t>
        <a:bodyPr/>
        <a:lstStyle/>
        <a:p>
          <a:endParaRPr lang="en-US" sz="2000"/>
        </a:p>
      </dgm:t>
    </dgm:pt>
    <dgm:pt modelId="{AD15459D-43FF-4702-B5BA-37062D0C18E9}">
      <dgm:prSet phldrT="[Text]" custT="1"/>
      <dgm:spPr/>
      <dgm:t>
        <a:bodyPr/>
        <a:lstStyle/>
        <a:p>
          <a:r>
            <a:rPr lang="en-US" sz="2000" dirty="0" err="1" smtClean="0"/>
            <a:t>Jumlah</a:t>
          </a:r>
          <a:r>
            <a:rPr lang="en-US" sz="2000" dirty="0" smtClean="0"/>
            <a:t> </a:t>
          </a:r>
          <a:r>
            <a:rPr lang="en-US" sz="2000" dirty="0" err="1" smtClean="0"/>
            <a:t>sampel</a:t>
          </a:r>
          <a:r>
            <a:rPr lang="en-US" sz="2000" dirty="0" smtClean="0"/>
            <a:t> </a:t>
          </a:r>
          <a:r>
            <a:rPr lang="en-US" sz="2000" dirty="0" err="1" smtClean="0"/>
            <a:t>keseluruhan</a:t>
          </a:r>
          <a:r>
            <a:rPr lang="en-US" sz="2000" dirty="0" smtClean="0"/>
            <a:t> 662 KK</a:t>
          </a:r>
          <a:endParaRPr lang="en-US" sz="2000" dirty="0"/>
        </a:p>
      </dgm:t>
    </dgm:pt>
    <dgm:pt modelId="{31969C0F-BF34-4158-99D4-3AEB92E57E2A}" type="parTrans" cxnId="{7D76C5CE-E0FC-4EA9-A841-0CDD4F9F87C5}">
      <dgm:prSet/>
      <dgm:spPr/>
      <dgm:t>
        <a:bodyPr/>
        <a:lstStyle/>
        <a:p>
          <a:endParaRPr lang="en-US" sz="2000"/>
        </a:p>
      </dgm:t>
    </dgm:pt>
    <dgm:pt modelId="{D2C8FC0A-2FD4-46DD-97A2-4E571F9CD8D1}" type="sibTrans" cxnId="{7D76C5CE-E0FC-4EA9-A841-0CDD4F9F87C5}">
      <dgm:prSet/>
      <dgm:spPr/>
      <dgm:t>
        <a:bodyPr/>
        <a:lstStyle/>
        <a:p>
          <a:endParaRPr lang="en-US" sz="2000"/>
        </a:p>
      </dgm:t>
    </dgm:pt>
    <dgm:pt modelId="{B5583C73-3925-4263-9A98-8F2762C0177F}">
      <dgm:prSet phldrT="[Text]" custT="1"/>
      <dgm:spPr/>
      <dgm:t>
        <a:bodyPr/>
        <a:lstStyle/>
        <a:p>
          <a:r>
            <a:rPr lang="en-US" sz="2000" dirty="0" err="1" smtClean="0"/>
            <a:t>Pelaksanaan</a:t>
          </a:r>
          <a:r>
            <a:rPr lang="en-US" sz="2000" dirty="0" smtClean="0"/>
            <a:t> </a:t>
          </a:r>
          <a:r>
            <a:rPr lang="en-US" sz="2000" dirty="0" err="1" smtClean="0"/>
            <a:t>bulan</a:t>
          </a:r>
          <a:r>
            <a:rPr lang="en-US" sz="2000" dirty="0" smtClean="0"/>
            <a:t> </a:t>
          </a:r>
          <a:r>
            <a:rPr lang="en-US" sz="2000" dirty="0" err="1" smtClean="0"/>
            <a:t>Januari</a:t>
          </a:r>
          <a:r>
            <a:rPr lang="en-US" sz="2000" dirty="0" smtClean="0"/>
            <a:t> - </a:t>
          </a:r>
          <a:r>
            <a:rPr lang="en-US" sz="2000" dirty="0" err="1" smtClean="0"/>
            <a:t>Februari</a:t>
          </a:r>
          <a:r>
            <a:rPr lang="en-US" sz="2000" dirty="0" smtClean="0"/>
            <a:t>  2025</a:t>
          </a:r>
          <a:endParaRPr lang="en-US" sz="2000" dirty="0"/>
        </a:p>
      </dgm:t>
    </dgm:pt>
    <dgm:pt modelId="{C1C8AC61-22E1-46F3-BA06-D04E471A578D}" type="parTrans" cxnId="{FEB7F749-D91E-431A-BD7D-F6B195865A1D}">
      <dgm:prSet/>
      <dgm:spPr/>
      <dgm:t>
        <a:bodyPr/>
        <a:lstStyle/>
        <a:p>
          <a:endParaRPr lang="en-US" sz="2000"/>
        </a:p>
      </dgm:t>
    </dgm:pt>
    <dgm:pt modelId="{3AF71FD5-AB97-45A5-A809-8FCAA6D198F5}" type="sibTrans" cxnId="{FEB7F749-D91E-431A-BD7D-F6B195865A1D}">
      <dgm:prSet/>
      <dgm:spPr/>
      <dgm:t>
        <a:bodyPr/>
        <a:lstStyle/>
        <a:p>
          <a:endParaRPr lang="en-US" sz="2000"/>
        </a:p>
      </dgm:t>
    </dgm:pt>
    <dgm:pt modelId="{5AD1AFBA-A4C2-4629-B66B-47A7156FDC99}">
      <dgm:prSet phldrT="[Text]" custT="1"/>
      <dgm:spPr/>
      <dgm:t>
        <a:bodyPr/>
        <a:lstStyle/>
        <a:p>
          <a:r>
            <a:rPr lang="en-US" sz="2000" dirty="0" err="1" smtClean="0"/>
            <a:t>Pengambilan</a:t>
          </a:r>
          <a:r>
            <a:rPr lang="en-US" sz="2000" dirty="0" smtClean="0"/>
            <a:t> data </a:t>
          </a:r>
          <a:r>
            <a:rPr lang="en-US" sz="2000" dirty="0" err="1" smtClean="0"/>
            <a:t>melalui</a:t>
          </a:r>
          <a:r>
            <a:rPr lang="en-US" sz="2000" dirty="0" smtClean="0"/>
            <a:t> </a:t>
          </a:r>
          <a:r>
            <a:rPr lang="en-US" sz="2000" dirty="0" err="1" smtClean="0"/>
            <a:t>google</a:t>
          </a:r>
          <a:r>
            <a:rPr lang="en-US" sz="2000" dirty="0" smtClean="0"/>
            <a:t> form</a:t>
          </a:r>
          <a:endParaRPr lang="en-US" sz="2000" dirty="0"/>
        </a:p>
      </dgm:t>
    </dgm:pt>
    <dgm:pt modelId="{C9BE3727-43D8-480B-8057-ABE84CF9997D}" type="parTrans" cxnId="{01AB2A10-A7CC-4614-994B-0CD4FDC117C4}">
      <dgm:prSet/>
      <dgm:spPr/>
      <dgm:t>
        <a:bodyPr/>
        <a:lstStyle/>
        <a:p>
          <a:endParaRPr lang="en-US" sz="2000"/>
        </a:p>
      </dgm:t>
    </dgm:pt>
    <dgm:pt modelId="{8FDE3DC1-D23A-48BB-8C54-1B6B8204DFAC}" type="sibTrans" cxnId="{01AB2A10-A7CC-4614-994B-0CD4FDC117C4}">
      <dgm:prSet/>
      <dgm:spPr/>
      <dgm:t>
        <a:bodyPr/>
        <a:lstStyle/>
        <a:p>
          <a:endParaRPr lang="en-US" sz="2000"/>
        </a:p>
      </dgm:t>
    </dgm:pt>
    <dgm:pt modelId="{62DDED49-33DF-4D89-BA63-B1EEED9F8820}">
      <dgm:prSet phldrT="[Text]" custT="1"/>
      <dgm:spPr/>
      <dgm:t>
        <a:bodyPr/>
        <a:lstStyle/>
        <a:p>
          <a:r>
            <a:rPr lang="en-US" sz="2000" dirty="0" err="1" smtClean="0"/>
            <a:t>Kriteria</a:t>
          </a:r>
          <a:r>
            <a:rPr lang="en-US" sz="2000" dirty="0" smtClean="0"/>
            <a:t> </a:t>
          </a:r>
          <a:r>
            <a:rPr lang="en-US" sz="2000" dirty="0" err="1" smtClean="0"/>
            <a:t>sampel</a:t>
          </a:r>
          <a:r>
            <a:rPr lang="en-US" sz="2000" dirty="0" smtClean="0"/>
            <a:t> : KK </a:t>
          </a:r>
          <a:r>
            <a:rPr lang="en-US" sz="2000" dirty="0" err="1" smtClean="0"/>
            <a:t>yg</a:t>
          </a:r>
          <a:r>
            <a:rPr lang="en-US" sz="2000" dirty="0" smtClean="0"/>
            <a:t> </a:t>
          </a:r>
          <a:r>
            <a:rPr lang="en-US" sz="2000" dirty="0" err="1" smtClean="0"/>
            <a:t>mempunyai</a:t>
          </a:r>
          <a:r>
            <a:rPr lang="en-US" sz="2000" dirty="0" smtClean="0"/>
            <a:t> </a:t>
          </a:r>
          <a:r>
            <a:rPr lang="en-US" sz="2000" dirty="0" err="1" smtClean="0"/>
            <a:t>balita</a:t>
          </a:r>
          <a:r>
            <a:rPr lang="en-US" sz="2000" dirty="0" smtClean="0"/>
            <a:t>, </a:t>
          </a:r>
          <a:r>
            <a:rPr lang="en-US" sz="2000" dirty="0" err="1" smtClean="0"/>
            <a:t>ibu</a:t>
          </a:r>
          <a:r>
            <a:rPr lang="en-US" sz="2000" dirty="0" smtClean="0"/>
            <a:t> </a:t>
          </a:r>
          <a:r>
            <a:rPr lang="en-US" sz="2000" dirty="0" err="1" smtClean="0"/>
            <a:t>hamil</a:t>
          </a:r>
          <a:r>
            <a:rPr lang="en-US" sz="2000" dirty="0" smtClean="0"/>
            <a:t>, </a:t>
          </a:r>
          <a:r>
            <a:rPr lang="en-US" sz="2000" dirty="0" err="1" smtClean="0"/>
            <a:t>remaja</a:t>
          </a:r>
          <a:r>
            <a:rPr lang="en-US" sz="2000" dirty="0" smtClean="0"/>
            <a:t>, </a:t>
          </a:r>
          <a:r>
            <a:rPr lang="en-US" sz="2000" dirty="0" err="1" smtClean="0"/>
            <a:t>usia</a:t>
          </a:r>
          <a:r>
            <a:rPr lang="en-US" sz="2000" dirty="0" smtClean="0"/>
            <a:t> </a:t>
          </a:r>
          <a:r>
            <a:rPr lang="en-US" sz="2000" dirty="0" err="1" smtClean="0"/>
            <a:t>produktif</a:t>
          </a:r>
          <a:r>
            <a:rPr lang="en-US" sz="2000" dirty="0" smtClean="0"/>
            <a:t>,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lansia</a:t>
          </a:r>
          <a:endParaRPr lang="en-US" sz="2000" dirty="0"/>
        </a:p>
      </dgm:t>
    </dgm:pt>
    <dgm:pt modelId="{A06B7F27-286C-4883-A029-32E99650C201}" type="parTrans" cxnId="{EBB8F5E7-B396-48B8-BCC4-E7122009E7C8}">
      <dgm:prSet/>
      <dgm:spPr/>
      <dgm:t>
        <a:bodyPr/>
        <a:lstStyle/>
        <a:p>
          <a:endParaRPr lang="en-US" sz="2000"/>
        </a:p>
      </dgm:t>
    </dgm:pt>
    <dgm:pt modelId="{2E756009-9790-481C-840C-5D34AFC015C8}" type="sibTrans" cxnId="{EBB8F5E7-B396-48B8-BCC4-E7122009E7C8}">
      <dgm:prSet/>
      <dgm:spPr/>
      <dgm:t>
        <a:bodyPr/>
        <a:lstStyle/>
        <a:p>
          <a:endParaRPr lang="en-US" sz="2000"/>
        </a:p>
      </dgm:t>
    </dgm:pt>
    <dgm:pt modelId="{9EAA82F9-B53B-46D9-989C-100087F4FFB7}" type="pres">
      <dgm:prSet presAssocID="{D1D5A33E-BEA0-49B7-B841-1562F298EF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2A1DF75-6DDC-4C2D-8E42-93D32AE41246}" type="pres">
      <dgm:prSet presAssocID="{D1D5A33E-BEA0-49B7-B841-1562F298EF65}" presName="Name1" presStyleCnt="0"/>
      <dgm:spPr/>
      <dgm:t>
        <a:bodyPr/>
        <a:lstStyle/>
        <a:p>
          <a:endParaRPr lang="en-US"/>
        </a:p>
      </dgm:t>
    </dgm:pt>
    <dgm:pt modelId="{9282B5AC-641A-4EA9-915E-B7DC26F86AF4}" type="pres">
      <dgm:prSet presAssocID="{D1D5A33E-BEA0-49B7-B841-1562F298EF65}" presName="cycle" presStyleCnt="0"/>
      <dgm:spPr/>
      <dgm:t>
        <a:bodyPr/>
        <a:lstStyle/>
        <a:p>
          <a:endParaRPr lang="en-US"/>
        </a:p>
      </dgm:t>
    </dgm:pt>
    <dgm:pt modelId="{D72F7202-D1FD-409A-99ED-34AC82688ACA}" type="pres">
      <dgm:prSet presAssocID="{D1D5A33E-BEA0-49B7-B841-1562F298EF65}" presName="srcNode" presStyleLbl="node1" presStyleIdx="0" presStyleCnt="6"/>
      <dgm:spPr/>
      <dgm:t>
        <a:bodyPr/>
        <a:lstStyle/>
        <a:p>
          <a:endParaRPr lang="en-US"/>
        </a:p>
      </dgm:t>
    </dgm:pt>
    <dgm:pt modelId="{A513BD52-FC78-466E-A303-BC26091F9AA0}" type="pres">
      <dgm:prSet presAssocID="{D1D5A33E-BEA0-49B7-B841-1562F298EF65}" presName="conn" presStyleLbl="parChTrans1D2" presStyleIdx="0" presStyleCnt="1"/>
      <dgm:spPr/>
      <dgm:t>
        <a:bodyPr/>
        <a:lstStyle/>
        <a:p>
          <a:endParaRPr lang="en-US"/>
        </a:p>
      </dgm:t>
    </dgm:pt>
    <dgm:pt modelId="{77A06910-DD67-4478-A47B-5E5F380EAB66}" type="pres">
      <dgm:prSet presAssocID="{D1D5A33E-BEA0-49B7-B841-1562F298EF65}" presName="extraNode" presStyleLbl="node1" presStyleIdx="0" presStyleCnt="6"/>
      <dgm:spPr/>
      <dgm:t>
        <a:bodyPr/>
        <a:lstStyle/>
        <a:p>
          <a:endParaRPr lang="en-US"/>
        </a:p>
      </dgm:t>
    </dgm:pt>
    <dgm:pt modelId="{3680E47F-8800-48F4-BD13-189C06C9DF31}" type="pres">
      <dgm:prSet presAssocID="{D1D5A33E-BEA0-49B7-B841-1562F298EF65}" presName="dstNode" presStyleLbl="node1" presStyleIdx="0" presStyleCnt="6"/>
      <dgm:spPr/>
      <dgm:t>
        <a:bodyPr/>
        <a:lstStyle/>
        <a:p>
          <a:endParaRPr lang="en-US"/>
        </a:p>
      </dgm:t>
    </dgm:pt>
    <dgm:pt modelId="{F141BC14-B814-42D4-8D57-A5241C78AA7A}" type="pres">
      <dgm:prSet presAssocID="{09F3FEFC-2213-4BC7-BCD6-E75549DE3EB7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224E6-7674-4486-9CFB-9BD7C53977B1}" type="pres">
      <dgm:prSet presAssocID="{09F3FEFC-2213-4BC7-BCD6-E75549DE3EB7}" presName="accent_1" presStyleCnt="0"/>
      <dgm:spPr/>
      <dgm:t>
        <a:bodyPr/>
        <a:lstStyle/>
        <a:p>
          <a:endParaRPr lang="en-US"/>
        </a:p>
      </dgm:t>
    </dgm:pt>
    <dgm:pt modelId="{E55C9D19-FB73-431A-A039-E5454828F1D3}" type="pres">
      <dgm:prSet presAssocID="{09F3FEFC-2213-4BC7-BCD6-E75549DE3EB7}" presName="accentRepeatNode" presStyleLbl="solidFgAcc1" presStyleIdx="0" presStyleCnt="6"/>
      <dgm:spPr/>
      <dgm:t>
        <a:bodyPr/>
        <a:lstStyle/>
        <a:p>
          <a:endParaRPr lang="en-US"/>
        </a:p>
      </dgm:t>
    </dgm:pt>
    <dgm:pt modelId="{9258BC97-5E1D-4D0E-BFB5-E049EEA9A6A7}" type="pres">
      <dgm:prSet presAssocID="{023967B0-58F0-4295-9092-FF2F7FBA9833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F98F4-82D4-4090-B574-8E4901280AD7}" type="pres">
      <dgm:prSet presAssocID="{023967B0-58F0-4295-9092-FF2F7FBA9833}" presName="accent_2" presStyleCnt="0"/>
      <dgm:spPr/>
      <dgm:t>
        <a:bodyPr/>
        <a:lstStyle/>
        <a:p>
          <a:endParaRPr lang="en-US"/>
        </a:p>
      </dgm:t>
    </dgm:pt>
    <dgm:pt modelId="{2EF72949-D625-4743-93A4-C3EF25C01D76}" type="pres">
      <dgm:prSet presAssocID="{023967B0-58F0-4295-9092-FF2F7FBA9833}" presName="accentRepeatNode" presStyleLbl="solidFgAcc1" presStyleIdx="1" presStyleCnt="6"/>
      <dgm:spPr/>
      <dgm:t>
        <a:bodyPr/>
        <a:lstStyle/>
        <a:p>
          <a:endParaRPr lang="en-US"/>
        </a:p>
      </dgm:t>
    </dgm:pt>
    <dgm:pt modelId="{5C0ED56D-194B-4820-8B25-A482BF4800CB}" type="pres">
      <dgm:prSet presAssocID="{B5583C73-3925-4263-9A98-8F2762C0177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62ED1-30DF-4DAE-9E1F-60D9856E9F0D}" type="pres">
      <dgm:prSet presAssocID="{B5583C73-3925-4263-9A98-8F2762C0177F}" presName="accent_3" presStyleCnt="0"/>
      <dgm:spPr/>
      <dgm:t>
        <a:bodyPr/>
        <a:lstStyle/>
        <a:p>
          <a:endParaRPr lang="en-US"/>
        </a:p>
      </dgm:t>
    </dgm:pt>
    <dgm:pt modelId="{E79CF980-4BAA-4416-BE66-F955F19F8395}" type="pres">
      <dgm:prSet presAssocID="{B5583C73-3925-4263-9A98-8F2762C0177F}" presName="accentRepeatNode" presStyleLbl="solidFgAcc1" presStyleIdx="2" presStyleCnt="6"/>
      <dgm:spPr/>
      <dgm:t>
        <a:bodyPr/>
        <a:lstStyle/>
        <a:p>
          <a:endParaRPr lang="en-US"/>
        </a:p>
      </dgm:t>
    </dgm:pt>
    <dgm:pt modelId="{19CC2FC6-9182-4BC9-A961-EFD602E8744B}" type="pres">
      <dgm:prSet presAssocID="{5AD1AFBA-A4C2-4629-B66B-47A7156FDC99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83268-C534-4177-929C-E82AE29A5F9B}" type="pres">
      <dgm:prSet presAssocID="{5AD1AFBA-A4C2-4629-B66B-47A7156FDC99}" presName="accent_4" presStyleCnt="0"/>
      <dgm:spPr/>
      <dgm:t>
        <a:bodyPr/>
        <a:lstStyle/>
        <a:p>
          <a:endParaRPr lang="en-US"/>
        </a:p>
      </dgm:t>
    </dgm:pt>
    <dgm:pt modelId="{2B952733-6DFF-4338-86E0-3ECE25D52F4A}" type="pres">
      <dgm:prSet presAssocID="{5AD1AFBA-A4C2-4629-B66B-47A7156FDC99}" presName="accentRepeatNode" presStyleLbl="solidFgAcc1" presStyleIdx="3" presStyleCnt="6"/>
      <dgm:spPr/>
      <dgm:t>
        <a:bodyPr/>
        <a:lstStyle/>
        <a:p>
          <a:endParaRPr lang="en-US"/>
        </a:p>
      </dgm:t>
    </dgm:pt>
    <dgm:pt modelId="{C28C4064-92B5-4863-A02E-3452B4A66453}" type="pres">
      <dgm:prSet presAssocID="{AD15459D-43FF-4702-B5BA-37062D0C18E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11AA5-C812-410F-8FFC-A200090423A3}" type="pres">
      <dgm:prSet presAssocID="{AD15459D-43FF-4702-B5BA-37062D0C18E9}" presName="accent_5" presStyleCnt="0"/>
      <dgm:spPr/>
      <dgm:t>
        <a:bodyPr/>
        <a:lstStyle/>
        <a:p>
          <a:endParaRPr lang="en-US"/>
        </a:p>
      </dgm:t>
    </dgm:pt>
    <dgm:pt modelId="{40E0CAE3-F08D-4D3C-8534-ED5397722A23}" type="pres">
      <dgm:prSet presAssocID="{AD15459D-43FF-4702-B5BA-37062D0C18E9}" presName="accentRepeatNode" presStyleLbl="solidFgAcc1" presStyleIdx="4" presStyleCnt="6"/>
      <dgm:spPr/>
      <dgm:t>
        <a:bodyPr/>
        <a:lstStyle/>
        <a:p>
          <a:endParaRPr lang="en-US"/>
        </a:p>
      </dgm:t>
    </dgm:pt>
    <dgm:pt modelId="{CE62A942-824C-4C2D-BA97-C5EE881E8023}" type="pres">
      <dgm:prSet presAssocID="{62DDED49-33DF-4D89-BA63-B1EEED9F882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27314-B6FF-4305-943F-9EC2999FDD8B}" type="pres">
      <dgm:prSet presAssocID="{62DDED49-33DF-4D89-BA63-B1EEED9F8820}" presName="accent_6" presStyleCnt="0"/>
      <dgm:spPr/>
      <dgm:t>
        <a:bodyPr/>
        <a:lstStyle/>
        <a:p>
          <a:endParaRPr lang="en-US"/>
        </a:p>
      </dgm:t>
    </dgm:pt>
    <dgm:pt modelId="{ACAEB67F-ADBF-45B0-97BD-8DF1BF5145E3}" type="pres">
      <dgm:prSet presAssocID="{62DDED49-33DF-4D89-BA63-B1EEED9F8820}" presName="accentRepeatNode" presStyleLbl="solidFgAcc1" presStyleIdx="5" presStyleCnt="6"/>
      <dgm:spPr/>
      <dgm:t>
        <a:bodyPr/>
        <a:lstStyle/>
        <a:p>
          <a:endParaRPr lang="en-US"/>
        </a:p>
      </dgm:t>
    </dgm:pt>
  </dgm:ptLst>
  <dgm:cxnLst>
    <dgm:cxn modelId="{39DB3A01-9BE6-4115-BD36-1B4FE83159E3}" type="presOf" srcId="{62DDED49-33DF-4D89-BA63-B1EEED9F8820}" destId="{CE62A942-824C-4C2D-BA97-C5EE881E8023}" srcOrd="0" destOrd="0" presId="urn:microsoft.com/office/officeart/2008/layout/VerticalCurvedList"/>
    <dgm:cxn modelId="{01AB2A10-A7CC-4614-994B-0CD4FDC117C4}" srcId="{D1D5A33E-BEA0-49B7-B841-1562F298EF65}" destId="{5AD1AFBA-A4C2-4629-B66B-47A7156FDC99}" srcOrd="3" destOrd="0" parTransId="{C9BE3727-43D8-480B-8057-ABE84CF9997D}" sibTransId="{8FDE3DC1-D23A-48BB-8C54-1B6B8204DFAC}"/>
    <dgm:cxn modelId="{2640B74F-036E-4CBC-999D-9E065E8EE2ED}" type="presOf" srcId="{5AD1AFBA-A4C2-4629-B66B-47A7156FDC99}" destId="{19CC2FC6-9182-4BC9-A961-EFD602E8744B}" srcOrd="0" destOrd="0" presId="urn:microsoft.com/office/officeart/2008/layout/VerticalCurvedList"/>
    <dgm:cxn modelId="{52660FF5-A673-4FAC-B095-D82B3C78EA5B}" type="presOf" srcId="{023967B0-58F0-4295-9092-FF2F7FBA9833}" destId="{9258BC97-5E1D-4D0E-BFB5-E049EEA9A6A7}" srcOrd="0" destOrd="0" presId="urn:microsoft.com/office/officeart/2008/layout/VerticalCurvedList"/>
    <dgm:cxn modelId="{DED1896E-40A9-49D9-B25C-AC1D43008E11}" type="presOf" srcId="{09F3FEFC-2213-4BC7-BCD6-E75549DE3EB7}" destId="{F141BC14-B814-42D4-8D57-A5241C78AA7A}" srcOrd="0" destOrd="0" presId="urn:microsoft.com/office/officeart/2008/layout/VerticalCurvedList"/>
    <dgm:cxn modelId="{7D76C5CE-E0FC-4EA9-A841-0CDD4F9F87C5}" srcId="{D1D5A33E-BEA0-49B7-B841-1562F298EF65}" destId="{AD15459D-43FF-4702-B5BA-37062D0C18E9}" srcOrd="4" destOrd="0" parTransId="{31969C0F-BF34-4158-99D4-3AEB92E57E2A}" sibTransId="{D2C8FC0A-2FD4-46DD-97A2-4E571F9CD8D1}"/>
    <dgm:cxn modelId="{EBB8F5E7-B396-48B8-BCC4-E7122009E7C8}" srcId="{D1D5A33E-BEA0-49B7-B841-1562F298EF65}" destId="{62DDED49-33DF-4D89-BA63-B1EEED9F8820}" srcOrd="5" destOrd="0" parTransId="{A06B7F27-286C-4883-A029-32E99650C201}" sibTransId="{2E756009-9790-481C-840C-5D34AFC015C8}"/>
    <dgm:cxn modelId="{29A972C6-13BC-41FF-95AA-F2A9174BDDD8}" type="presOf" srcId="{AD15459D-43FF-4702-B5BA-37062D0C18E9}" destId="{C28C4064-92B5-4863-A02E-3452B4A66453}" srcOrd="0" destOrd="0" presId="urn:microsoft.com/office/officeart/2008/layout/VerticalCurvedList"/>
    <dgm:cxn modelId="{DC8745D6-9965-4C26-9933-1F2EEA251E72}" type="presOf" srcId="{B5583C73-3925-4263-9A98-8F2762C0177F}" destId="{5C0ED56D-194B-4820-8B25-A482BF4800CB}" srcOrd="0" destOrd="0" presId="urn:microsoft.com/office/officeart/2008/layout/VerticalCurvedList"/>
    <dgm:cxn modelId="{6C39C032-1498-403A-857E-F6E6FB487DC0}" srcId="{D1D5A33E-BEA0-49B7-B841-1562F298EF65}" destId="{023967B0-58F0-4295-9092-FF2F7FBA9833}" srcOrd="1" destOrd="0" parTransId="{0B6F9FA0-0E43-438D-86AD-BCBEF800D214}" sibTransId="{FD47CE28-25E9-4E68-B71A-CCEFF7D3EA8D}"/>
    <dgm:cxn modelId="{8DD29A69-4CF6-4C41-8F46-58857D6D391F}" srcId="{D1D5A33E-BEA0-49B7-B841-1562F298EF65}" destId="{09F3FEFC-2213-4BC7-BCD6-E75549DE3EB7}" srcOrd="0" destOrd="0" parTransId="{AA7242A6-85D1-4F08-8141-3FD8248B518C}" sibTransId="{7139EEFA-CF00-4C19-BD4F-86B71F6234A7}"/>
    <dgm:cxn modelId="{9E03C5FE-D11D-44C9-BFB4-4FB4F0AE711F}" type="presOf" srcId="{D1D5A33E-BEA0-49B7-B841-1562F298EF65}" destId="{9EAA82F9-B53B-46D9-989C-100087F4FFB7}" srcOrd="0" destOrd="0" presId="urn:microsoft.com/office/officeart/2008/layout/VerticalCurvedList"/>
    <dgm:cxn modelId="{ADEEA088-6411-480B-9BC5-D107E4032511}" type="presOf" srcId="{7139EEFA-CF00-4C19-BD4F-86B71F6234A7}" destId="{A513BD52-FC78-466E-A303-BC26091F9AA0}" srcOrd="0" destOrd="0" presId="urn:microsoft.com/office/officeart/2008/layout/VerticalCurvedList"/>
    <dgm:cxn modelId="{FEB7F749-D91E-431A-BD7D-F6B195865A1D}" srcId="{D1D5A33E-BEA0-49B7-B841-1562F298EF65}" destId="{B5583C73-3925-4263-9A98-8F2762C0177F}" srcOrd="2" destOrd="0" parTransId="{C1C8AC61-22E1-46F3-BA06-D04E471A578D}" sibTransId="{3AF71FD5-AB97-45A5-A809-8FCAA6D198F5}"/>
    <dgm:cxn modelId="{57B87BB7-2E1B-4641-84E6-6FAA3FA8EE94}" type="presParOf" srcId="{9EAA82F9-B53B-46D9-989C-100087F4FFB7}" destId="{D2A1DF75-6DDC-4C2D-8E42-93D32AE41246}" srcOrd="0" destOrd="0" presId="urn:microsoft.com/office/officeart/2008/layout/VerticalCurvedList"/>
    <dgm:cxn modelId="{048DE78B-16DB-427E-B5CB-E50955176056}" type="presParOf" srcId="{D2A1DF75-6DDC-4C2D-8E42-93D32AE41246}" destId="{9282B5AC-641A-4EA9-915E-B7DC26F86AF4}" srcOrd="0" destOrd="0" presId="urn:microsoft.com/office/officeart/2008/layout/VerticalCurvedList"/>
    <dgm:cxn modelId="{D0E049EF-F246-4E13-BC70-7B3369DD02F2}" type="presParOf" srcId="{9282B5AC-641A-4EA9-915E-B7DC26F86AF4}" destId="{D72F7202-D1FD-409A-99ED-34AC82688ACA}" srcOrd="0" destOrd="0" presId="urn:microsoft.com/office/officeart/2008/layout/VerticalCurvedList"/>
    <dgm:cxn modelId="{E3C74501-9FDF-407C-B3D5-98030F83A435}" type="presParOf" srcId="{9282B5AC-641A-4EA9-915E-B7DC26F86AF4}" destId="{A513BD52-FC78-466E-A303-BC26091F9AA0}" srcOrd="1" destOrd="0" presId="urn:microsoft.com/office/officeart/2008/layout/VerticalCurvedList"/>
    <dgm:cxn modelId="{0D68B4E1-6EAB-491E-A34F-6130BE08C88B}" type="presParOf" srcId="{9282B5AC-641A-4EA9-915E-B7DC26F86AF4}" destId="{77A06910-DD67-4478-A47B-5E5F380EAB66}" srcOrd="2" destOrd="0" presId="urn:microsoft.com/office/officeart/2008/layout/VerticalCurvedList"/>
    <dgm:cxn modelId="{2A1ECE2D-9B5C-4FA7-9697-A0D7D51C42AF}" type="presParOf" srcId="{9282B5AC-641A-4EA9-915E-B7DC26F86AF4}" destId="{3680E47F-8800-48F4-BD13-189C06C9DF31}" srcOrd="3" destOrd="0" presId="urn:microsoft.com/office/officeart/2008/layout/VerticalCurvedList"/>
    <dgm:cxn modelId="{232EC84F-9104-4358-A08C-5092B73ECDBC}" type="presParOf" srcId="{D2A1DF75-6DDC-4C2D-8E42-93D32AE41246}" destId="{F141BC14-B814-42D4-8D57-A5241C78AA7A}" srcOrd="1" destOrd="0" presId="urn:microsoft.com/office/officeart/2008/layout/VerticalCurvedList"/>
    <dgm:cxn modelId="{5247CF1D-3838-4DB7-8FFE-F604A8081119}" type="presParOf" srcId="{D2A1DF75-6DDC-4C2D-8E42-93D32AE41246}" destId="{012224E6-7674-4486-9CFB-9BD7C53977B1}" srcOrd="2" destOrd="0" presId="urn:microsoft.com/office/officeart/2008/layout/VerticalCurvedList"/>
    <dgm:cxn modelId="{CF6E192E-46E0-4029-9394-505E7DB0D996}" type="presParOf" srcId="{012224E6-7674-4486-9CFB-9BD7C53977B1}" destId="{E55C9D19-FB73-431A-A039-E5454828F1D3}" srcOrd="0" destOrd="0" presId="urn:microsoft.com/office/officeart/2008/layout/VerticalCurvedList"/>
    <dgm:cxn modelId="{0DE51166-8350-49C6-AE08-97007067A949}" type="presParOf" srcId="{D2A1DF75-6DDC-4C2D-8E42-93D32AE41246}" destId="{9258BC97-5E1D-4D0E-BFB5-E049EEA9A6A7}" srcOrd="3" destOrd="0" presId="urn:microsoft.com/office/officeart/2008/layout/VerticalCurvedList"/>
    <dgm:cxn modelId="{3D0D3463-5D28-47EF-A1EC-EDEA67E1346D}" type="presParOf" srcId="{D2A1DF75-6DDC-4C2D-8E42-93D32AE41246}" destId="{BD4F98F4-82D4-4090-B574-8E4901280AD7}" srcOrd="4" destOrd="0" presId="urn:microsoft.com/office/officeart/2008/layout/VerticalCurvedList"/>
    <dgm:cxn modelId="{C4CBBD4C-4242-4E82-93B6-DEA5F6F08D25}" type="presParOf" srcId="{BD4F98F4-82D4-4090-B574-8E4901280AD7}" destId="{2EF72949-D625-4743-93A4-C3EF25C01D76}" srcOrd="0" destOrd="0" presId="urn:microsoft.com/office/officeart/2008/layout/VerticalCurvedList"/>
    <dgm:cxn modelId="{33E00E87-2527-4B3D-96BA-BB7F6636EC97}" type="presParOf" srcId="{D2A1DF75-6DDC-4C2D-8E42-93D32AE41246}" destId="{5C0ED56D-194B-4820-8B25-A482BF4800CB}" srcOrd="5" destOrd="0" presId="urn:microsoft.com/office/officeart/2008/layout/VerticalCurvedList"/>
    <dgm:cxn modelId="{E490202E-7F2B-47E2-98CA-8F4622C618C0}" type="presParOf" srcId="{D2A1DF75-6DDC-4C2D-8E42-93D32AE41246}" destId="{CB762ED1-30DF-4DAE-9E1F-60D9856E9F0D}" srcOrd="6" destOrd="0" presId="urn:microsoft.com/office/officeart/2008/layout/VerticalCurvedList"/>
    <dgm:cxn modelId="{66C82BB4-904D-4BFA-8C4B-133D1D1BC85A}" type="presParOf" srcId="{CB762ED1-30DF-4DAE-9E1F-60D9856E9F0D}" destId="{E79CF980-4BAA-4416-BE66-F955F19F8395}" srcOrd="0" destOrd="0" presId="urn:microsoft.com/office/officeart/2008/layout/VerticalCurvedList"/>
    <dgm:cxn modelId="{32DFF94D-CC71-4A77-992E-ED7A1F9D63FD}" type="presParOf" srcId="{D2A1DF75-6DDC-4C2D-8E42-93D32AE41246}" destId="{19CC2FC6-9182-4BC9-A961-EFD602E8744B}" srcOrd="7" destOrd="0" presId="urn:microsoft.com/office/officeart/2008/layout/VerticalCurvedList"/>
    <dgm:cxn modelId="{1885349B-66E2-43B5-833D-24E1236E0E43}" type="presParOf" srcId="{D2A1DF75-6DDC-4C2D-8E42-93D32AE41246}" destId="{B9C83268-C534-4177-929C-E82AE29A5F9B}" srcOrd="8" destOrd="0" presId="urn:microsoft.com/office/officeart/2008/layout/VerticalCurvedList"/>
    <dgm:cxn modelId="{FC5AF8FA-2BDD-42D7-AE05-DE549AA79CF1}" type="presParOf" srcId="{B9C83268-C534-4177-929C-E82AE29A5F9B}" destId="{2B952733-6DFF-4338-86E0-3ECE25D52F4A}" srcOrd="0" destOrd="0" presId="urn:microsoft.com/office/officeart/2008/layout/VerticalCurvedList"/>
    <dgm:cxn modelId="{386B4414-A3C9-4117-BE28-B81EA698464B}" type="presParOf" srcId="{D2A1DF75-6DDC-4C2D-8E42-93D32AE41246}" destId="{C28C4064-92B5-4863-A02E-3452B4A66453}" srcOrd="9" destOrd="0" presId="urn:microsoft.com/office/officeart/2008/layout/VerticalCurvedList"/>
    <dgm:cxn modelId="{ABE8BE0C-5A6A-472B-9543-5465B82B78EA}" type="presParOf" srcId="{D2A1DF75-6DDC-4C2D-8E42-93D32AE41246}" destId="{6D011AA5-C812-410F-8FFC-A200090423A3}" srcOrd="10" destOrd="0" presId="urn:microsoft.com/office/officeart/2008/layout/VerticalCurvedList"/>
    <dgm:cxn modelId="{F185026F-76CE-4028-924D-9F2D2A5686A7}" type="presParOf" srcId="{6D011AA5-C812-410F-8FFC-A200090423A3}" destId="{40E0CAE3-F08D-4D3C-8534-ED5397722A23}" srcOrd="0" destOrd="0" presId="urn:microsoft.com/office/officeart/2008/layout/VerticalCurvedList"/>
    <dgm:cxn modelId="{4200DCB3-3F0D-4B69-9063-D0E957732419}" type="presParOf" srcId="{D2A1DF75-6DDC-4C2D-8E42-93D32AE41246}" destId="{CE62A942-824C-4C2D-BA97-C5EE881E8023}" srcOrd="11" destOrd="0" presId="urn:microsoft.com/office/officeart/2008/layout/VerticalCurvedList"/>
    <dgm:cxn modelId="{85EFADB6-E3FE-4A14-AD78-8929D6876093}" type="presParOf" srcId="{D2A1DF75-6DDC-4C2D-8E42-93D32AE41246}" destId="{DF527314-B6FF-4305-943F-9EC2999FDD8B}" srcOrd="12" destOrd="0" presId="urn:microsoft.com/office/officeart/2008/layout/VerticalCurvedList"/>
    <dgm:cxn modelId="{18E6C278-086C-4DF9-8541-FB0AFB0E96ED}" type="presParOf" srcId="{DF527314-B6FF-4305-943F-9EC2999FDD8B}" destId="{ACAEB67F-ADBF-45B0-97BD-8DF1BF5145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9C722B-548F-402B-A70A-EED5913A08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176570-5F41-476E-85DE-FD1C86D1D09E}">
      <dgm:prSet phldrT="[Text]" custT="1"/>
      <dgm:spPr/>
      <dgm:t>
        <a:bodyPr/>
        <a:lstStyle/>
        <a:p>
          <a:r>
            <a:rPr lang="en-US" sz="1800" dirty="0" smtClean="0"/>
            <a:t>Data </a:t>
          </a:r>
          <a:r>
            <a:rPr lang="en-US" sz="1800" dirty="0" err="1" smtClean="0"/>
            <a:t>Bumil</a:t>
          </a:r>
          <a:endParaRPr lang="en-US" sz="1800" dirty="0"/>
        </a:p>
      </dgm:t>
    </dgm:pt>
    <dgm:pt modelId="{41B2543F-45CD-4A1C-B81A-265D20F3B67F}" type="parTrans" cxnId="{B9E595B4-B03E-4EA9-887F-04DF397CAE0A}">
      <dgm:prSet/>
      <dgm:spPr/>
      <dgm:t>
        <a:bodyPr/>
        <a:lstStyle/>
        <a:p>
          <a:endParaRPr lang="en-US" sz="1800"/>
        </a:p>
      </dgm:t>
    </dgm:pt>
    <dgm:pt modelId="{73452EAE-A536-4326-B765-8D71338E707F}" type="sibTrans" cxnId="{B9E595B4-B03E-4EA9-887F-04DF397CAE0A}">
      <dgm:prSet/>
      <dgm:spPr/>
      <dgm:t>
        <a:bodyPr/>
        <a:lstStyle/>
        <a:p>
          <a:endParaRPr lang="en-US" sz="1800"/>
        </a:p>
      </dgm:t>
    </dgm:pt>
    <dgm:pt modelId="{09B6B8DA-BBE2-4029-9AA8-00F7EA543D61}">
      <dgm:prSet phldrT="[Text]" custT="1"/>
      <dgm:spPr/>
      <dgm:t>
        <a:bodyPr/>
        <a:lstStyle/>
        <a:p>
          <a:r>
            <a:rPr lang="en-US" sz="1800" b="1" dirty="0" err="1" smtClean="0"/>
            <a:t>Jumlah</a:t>
          </a:r>
          <a:r>
            <a:rPr lang="en-US" sz="1800" b="1" dirty="0" smtClean="0"/>
            <a:t> </a:t>
          </a:r>
          <a:r>
            <a:rPr lang="en-US" sz="1800" b="1" dirty="0" err="1" smtClean="0"/>
            <a:t>Bumil</a:t>
          </a:r>
          <a:r>
            <a:rPr lang="en-US" sz="1800" b="1" dirty="0" smtClean="0"/>
            <a:t> : 25 orang</a:t>
          </a:r>
          <a:endParaRPr lang="en-US" sz="1800" b="1" dirty="0"/>
        </a:p>
      </dgm:t>
    </dgm:pt>
    <dgm:pt modelId="{6CD20398-3508-4B8F-9544-3679DE7EFB50}" type="parTrans" cxnId="{69DFC428-7F25-4378-A414-2CC3293D388F}">
      <dgm:prSet/>
      <dgm:spPr/>
      <dgm:t>
        <a:bodyPr/>
        <a:lstStyle/>
        <a:p>
          <a:endParaRPr lang="en-US" sz="1800"/>
        </a:p>
      </dgm:t>
    </dgm:pt>
    <dgm:pt modelId="{88E6FC7B-DA93-44E1-90B9-C72AD06E032B}" type="sibTrans" cxnId="{69DFC428-7F25-4378-A414-2CC3293D388F}">
      <dgm:prSet/>
      <dgm:spPr/>
      <dgm:t>
        <a:bodyPr/>
        <a:lstStyle/>
        <a:p>
          <a:endParaRPr lang="en-US" sz="1800"/>
        </a:p>
      </dgm:t>
    </dgm:pt>
    <dgm:pt modelId="{A65FFE82-E3EC-42E5-9FFD-34BBF027A7BF}">
      <dgm:prSet phldrT="[Text]" custT="1"/>
      <dgm:spPr/>
      <dgm:t>
        <a:bodyPr/>
        <a:lstStyle/>
        <a:p>
          <a:r>
            <a:rPr lang="en-US" sz="1800" b="1" dirty="0" err="1" smtClean="0"/>
            <a:t>Usia</a:t>
          </a:r>
          <a:r>
            <a:rPr lang="en-US" sz="1800" b="1" dirty="0" smtClean="0"/>
            <a:t> 20-30</a:t>
          </a:r>
          <a:r>
            <a:rPr lang="en-US" sz="1800" b="1" baseline="30000" dirty="0" smtClean="0"/>
            <a:t>th </a:t>
          </a:r>
          <a:r>
            <a:rPr lang="en-US" sz="1800" b="1" dirty="0" smtClean="0"/>
            <a:t> : 14, &gt; 30</a:t>
          </a:r>
          <a:r>
            <a:rPr lang="en-US" sz="1800" b="1" baseline="30000" dirty="0" smtClean="0"/>
            <a:t>th</a:t>
          </a:r>
          <a:r>
            <a:rPr lang="en-US" sz="1800" b="1" dirty="0" smtClean="0"/>
            <a:t> : 7 org</a:t>
          </a:r>
          <a:endParaRPr lang="en-US" sz="1800" b="1" dirty="0"/>
        </a:p>
      </dgm:t>
    </dgm:pt>
    <dgm:pt modelId="{E27A1137-33FB-48FC-A0DF-A0E3CC5B70E9}" type="parTrans" cxnId="{8E1F7EB9-2BCD-4C2B-B6B3-C8D882F91349}">
      <dgm:prSet/>
      <dgm:spPr/>
      <dgm:t>
        <a:bodyPr/>
        <a:lstStyle/>
        <a:p>
          <a:endParaRPr lang="en-US" sz="1800"/>
        </a:p>
      </dgm:t>
    </dgm:pt>
    <dgm:pt modelId="{C6D205AC-DA14-4517-A6B1-D485FE23E8A6}" type="sibTrans" cxnId="{8E1F7EB9-2BCD-4C2B-B6B3-C8D882F91349}">
      <dgm:prSet/>
      <dgm:spPr/>
      <dgm:t>
        <a:bodyPr/>
        <a:lstStyle/>
        <a:p>
          <a:endParaRPr lang="en-US" sz="1800"/>
        </a:p>
      </dgm:t>
    </dgm:pt>
    <dgm:pt modelId="{66A25EAD-2FE0-44B5-BFAD-9A6E11BC6AEC}">
      <dgm:prSet custT="1"/>
      <dgm:spPr/>
      <dgm:t>
        <a:bodyPr/>
        <a:lstStyle/>
        <a:p>
          <a:r>
            <a:rPr lang="en-US" sz="1800" dirty="0" err="1" smtClean="0"/>
            <a:t>Bumil</a:t>
          </a:r>
          <a:r>
            <a:rPr lang="en-US" sz="1800" dirty="0" smtClean="0"/>
            <a:t> dg </a:t>
          </a:r>
          <a:r>
            <a:rPr lang="en-US" sz="1800" dirty="0" err="1" smtClean="0"/>
            <a:t>Faktor</a:t>
          </a:r>
          <a:r>
            <a:rPr lang="en-US" sz="1800" dirty="0" smtClean="0"/>
            <a:t> </a:t>
          </a:r>
          <a:r>
            <a:rPr lang="en-US" sz="1800" dirty="0" err="1" smtClean="0"/>
            <a:t>Resiko</a:t>
          </a:r>
          <a:endParaRPr lang="en-US" sz="1800" dirty="0"/>
        </a:p>
      </dgm:t>
    </dgm:pt>
    <dgm:pt modelId="{A60C40BA-EB00-4B6F-A941-542DE8469F17}" type="parTrans" cxnId="{020F66F7-F3B3-4C1D-8B4D-5E1D254D962A}">
      <dgm:prSet/>
      <dgm:spPr/>
      <dgm:t>
        <a:bodyPr/>
        <a:lstStyle/>
        <a:p>
          <a:endParaRPr lang="en-US" sz="1800"/>
        </a:p>
      </dgm:t>
    </dgm:pt>
    <dgm:pt modelId="{9D268A6A-4813-4988-B0C9-55AB6DF20421}" type="sibTrans" cxnId="{020F66F7-F3B3-4C1D-8B4D-5E1D254D962A}">
      <dgm:prSet/>
      <dgm:spPr/>
      <dgm:t>
        <a:bodyPr/>
        <a:lstStyle/>
        <a:p>
          <a:endParaRPr lang="en-US" sz="1800"/>
        </a:p>
      </dgm:t>
    </dgm:pt>
    <dgm:pt modelId="{CBC6BDF5-26D3-46FE-8D17-8F3DAEF877E8}">
      <dgm:prSet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Anemia : 3	</a:t>
          </a:r>
          <a:r>
            <a:rPr lang="en-US" sz="1800" b="1" dirty="0" smtClean="0"/>
            <a:t>	      </a:t>
          </a:r>
          <a:r>
            <a:rPr lang="en-US" sz="1800" b="1" dirty="0" err="1" smtClean="0"/>
            <a:t>Riwayat</a:t>
          </a:r>
          <a:r>
            <a:rPr lang="en-US" sz="1800" b="1" dirty="0" smtClean="0"/>
            <a:t> SC : 2</a:t>
          </a:r>
          <a:endParaRPr lang="en-US" sz="1800" b="1" dirty="0"/>
        </a:p>
      </dgm:t>
    </dgm:pt>
    <dgm:pt modelId="{BBCD4A0F-8631-4CDB-BEC3-7477242F38ED}" type="parTrans" cxnId="{21760782-83AF-45EE-837B-DCDCB3877CE3}">
      <dgm:prSet/>
      <dgm:spPr/>
      <dgm:t>
        <a:bodyPr/>
        <a:lstStyle/>
        <a:p>
          <a:endParaRPr lang="en-US" sz="1800"/>
        </a:p>
      </dgm:t>
    </dgm:pt>
    <dgm:pt modelId="{7F5B2644-1FEC-4B54-8313-67D656C1F325}" type="sibTrans" cxnId="{21760782-83AF-45EE-837B-DCDCB3877CE3}">
      <dgm:prSet/>
      <dgm:spPr/>
      <dgm:t>
        <a:bodyPr/>
        <a:lstStyle/>
        <a:p>
          <a:endParaRPr lang="en-US" sz="1800"/>
        </a:p>
      </dgm:t>
    </dgm:pt>
    <dgm:pt modelId="{B70901C0-295F-4996-87F1-AEE7174E5E3B}">
      <dgm:prSet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KEK : 2</a:t>
          </a:r>
          <a:r>
            <a:rPr lang="en-US" sz="1800" b="1" dirty="0" smtClean="0"/>
            <a:t>		       Tinggi </a:t>
          </a:r>
          <a:r>
            <a:rPr lang="en-US" sz="1800" b="1" dirty="0" err="1" smtClean="0"/>
            <a:t>badan</a:t>
          </a:r>
          <a:r>
            <a:rPr lang="en-US" sz="1800" b="1" dirty="0" smtClean="0"/>
            <a:t> &lt;145cm : 2</a:t>
          </a:r>
          <a:endParaRPr lang="en-US" sz="1800" b="1" dirty="0"/>
        </a:p>
      </dgm:t>
    </dgm:pt>
    <dgm:pt modelId="{EAE919AB-3B75-4C9D-909F-841209FBF202}" type="parTrans" cxnId="{5276B63A-2AEB-4BC2-8966-95FE4890F73D}">
      <dgm:prSet/>
      <dgm:spPr/>
      <dgm:t>
        <a:bodyPr/>
        <a:lstStyle/>
        <a:p>
          <a:endParaRPr lang="en-US" sz="1800"/>
        </a:p>
      </dgm:t>
    </dgm:pt>
    <dgm:pt modelId="{8E199583-F7B8-444E-AD99-D1396A723EB0}" type="sibTrans" cxnId="{5276B63A-2AEB-4BC2-8966-95FE4890F73D}">
      <dgm:prSet/>
      <dgm:spPr/>
      <dgm:t>
        <a:bodyPr/>
        <a:lstStyle/>
        <a:p>
          <a:endParaRPr lang="en-US" sz="1800"/>
        </a:p>
      </dgm:t>
    </dgm:pt>
    <dgm:pt modelId="{ACF58222-C07F-422C-A145-F062C0A82F3A}">
      <dgm:prSet custT="1"/>
      <dgm:spPr/>
      <dgm:t>
        <a:bodyPr/>
        <a:lstStyle/>
        <a:p>
          <a:r>
            <a:rPr lang="en-US" sz="1800" b="1" dirty="0" err="1" smtClean="0"/>
            <a:t>Riwayat</a:t>
          </a:r>
          <a:r>
            <a:rPr lang="en-US" sz="1800" b="1" dirty="0" smtClean="0"/>
            <a:t> </a:t>
          </a:r>
          <a:r>
            <a:rPr lang="en-US" sz="1800" b="1" dirty="0" err="1" smtClean="0"/>
            <a:t>keguguran</a:t>
          </a:r>
          <a:r>
            <a:rPr lang="en-US" sz="1800" b="1" dirty="0" smtClean="0"/>
            <a:t> : 3     </a:t>
          </a:r>
          <a:r>
            <a:rPr lang="en-US" sz="1800" b="1" dirty="0" err="1" smtClean="0"/>
            <a:t>Hipertensi</a:t>
          </a:r>
          <a:r>
            <a:rPr lang="en-US" sz="1800" b="1" dirty="0" smtClean="0"/>
            <a:t> : 1</a:t>
          </a:r>
          <a:endParaRPr lang="en-US" sz="1800" b="1" dirty="0"/>
        </a:p>
      </dgm:t>
    </dgm:pt>
    <dgm:pt modelId="{A0472F12-6AE8-402E-BFAB-F8D456956C97}" type="parTrans" cxnId="{E69B692E-28DD-457C-A341-3C568A442528}">
      <dgm:prSet/>
      <dgm:spPr/>
      <dgm:t>
        <a:bodyPr/>
        <a:lstStyle/>
        <a:p>
          <a:endParaRPr lang="en-US"/>
        </a:p>
      </dgm:t>
    </dgm:pt>
    <dgm:pt modelId="{C2FA8508-2731-4FA9-A799-313CC21DE326}" type="sibTrans" cxnId="{E69B692E-28DD-457C-A341-3C568A442528}">
      <dgm:prSet/>
      <dgm:spPr/>
      <dgm:t>
        <a:bodyPr/>
        <a:lstStyle/>
        <a:p>
          <a:endParaRPr lang="en-US"/>
        </a:p>
      </dgm:t>
    </dgm:pt>
    <dgm:pt modelId="{A23BD77A-DB88-4F52-AC33-3D02E3C634B1}">
      <dgm:prSet custT="1"/>
      <dgm:spPr/>
      <dgm:t>
        <a:bodyPr/>
        <a:lstStyle/>
        <a:p>
          <a:r>
            <a:rPr lang="en-US" sz="1800" b="1" dirty="0" err="1" smtClean="0"/>
            <a:t>Jarak</a:t>
          </a:r>
          <a:r>
            <a:rPr lang="en-US" sz="1800" b="1" dirty="0" smtClean="0"/>
            <a:t> </a:t>
          </a:r>
          <a:r>
            <a:rPr lang="en-US" sz="1800" b="1" dirty="0" err="1" smtClean="0"/>
            <a:t>kehamilan</a:t>
          </a:r>
          <a:r>
            <a:rPr lang="en-US" sz="1800" b="1" dirty="0" smtClean="0"/>
            <a:t> </a:t>
          </a:r>
          <a:r>
            <a:rPr lang="en-US" sz="1800" b="1" dirty="0" err="1" smtClean="0"/>
            <a:t>terlalu</a:t>
          </a:r>
          <a:r>
            <a:rPr lang="en-US" sz="1800" b="1" dirty="0" smtClean="0"/>
            <a:t> </a:t>
          </a:r>
          <a:r>
            <a:rPr lang="en-US" sz="1800" b="1" dirty="0" err="1" smtClean="0"/>
            <a:t>dekat</a:t>
          </a:r>
          <a:r>
            <a:rPr lang="en-US" sz="1800" b="1" dirty="0" smtClean="0"/>
            <a:t> : 1</a:t>
          </a:r>
          <a:endParaRPr lang="en-US" sz="1800" b="1" dirty="0"/>
        </a:p>
      </dgm:t>
    </dgm:pt>
    <dgm:pt modelId="{D960CFD2-1E7F-46A0-9910-8AC811E086CE}" type="parTrans" cxnId="{9726464B-B238-421C-B039-A8D8BB66F9B2}">
      <dgm:prSet/>
      <dgm:spPr/>
      <dgm:t>
        <a:bodyPr/>
        <a:lstStyle/>
        <a:p>
          <a:endParaRPr lang="en-US"/>
        </a:p>
      </dgm:t>
    </dgm:pt>
    <dgm:pt modelId="{363B0161-5E5E-4DA9-997A-2E85603388A6}" type="sibTrans" cxnId="{9726464B-B238-421C-B039-A8D8BB66F9B2}">
      <dgm:prSet/>
      <dgm:spPr/>
      <dgm:t>
        <a:bodyPr/>
        <a:lstStyle/>
        <a:p>
          <a:endParaRPr lang="en-US"/>
        </a:p>
      </dgm:t>
    </dgm:pt>
    <dgm:pt modelId="{72DC8DCF-1515-4371-8138-7220C875B91C}" type="pres">
      <dgm:prSet presAssocID="{AB9C722B-548F-402B-A70A-EED5913A0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92F883-ACC5-4E64-B49E-6E3481CAFA7A}" type="pres">
      <dgm:prSet presAssocID="{95176570-5F41-476E-85DE-FD1C86D1D09E}" presName="linNode" presStyleCnt="0"/>
      <dgm:spPr/>
    </dgm:pt>
    <dgm:pt modelId="{8E74B55A-2E5F-4814-877A-E9EB01E0FC5C}" type="pres">
      <dgm:prSet presAssocID="{95176570-5F41-476E-85DE-FD1C86D1D09E}" presName="parentText" presStyleLbl="node1" presStyleIdx="0" presStyleCnt="2" custScaleX="533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94664-AD78-4EB9-9A77-EA2A22D31CA7}" type="pres">
      <dgm:prSet presAssocID="{95176570-5F41-476E-85DE-FD1C86D1D09E}" presName="descendantText" presStyleLbl="alignAccFollowNode1" presStyleIdx="0" presStyleCnt="2" custScaleX="119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AFFC7-C8AC-414F-B5C7-32353F350B34}" type="pres">
      <dgm:prSet presAssocID="{73452EAE-A536-4326-B765-8D71338E707F}" presName="sp" presStyleCnt="0"/>
      <dgm:spPr/>
    </dgm:pt>
    <dgm:pt modelId="{D6D35220-3C6A-45C3-888D-86E38BFC276B}" type="pres">
      <dgm:prSet presAssocID="{66A25EAD-2FE0-44B5-BFAD-9A6E11BC6AEC}" presName="linNode" presStyleCnt="0"/>
      <dgm:spPr/>
    </dgm:pt>
    <dgm:pt modelId="{30C45FF8-EF1A-44F0-8C58-A331577AB0FD}" type="pres">
      <dgm:prSet presAssocID="{66A25EAD-2FE0-44B5-BFAD-9A6E11BC6AEC}" presName="parentText" presStyleLbl="node1" presStyleIdx="1" presStyleCnt="2" custScaleX="548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7E0FD-8FE7-47A2-9681-6CB261C9D17E}" type="pres">
      <dgm:prSet presAssocID="{66A25EAD-2FE0-44B5-BFAD-9A6E11BC6AEC}" presName="descendantText" presStyleLbl="alignAccFollowNode1" presStyleIdx="1" presStyleCnt="2" custScaleX="1182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B513C8-F103-4D11-B198-D9380580702A}" type="presOf" srcId="{66A25EAD-2FE0-44B5-BFAD-9A6E11BC6AEC}" destId="{30C45FF8-EF1A-44F0-8C58-A331577AB0FD}" srcOrd="0" destOrd="0" presId="urn:microsoft.com/office/officeart/2005/8/layout/vList5"/>
    <dgm:cxn modelId="{020F66F7-F3B3-4C1D-8B4D-5E1D254D962A}" srcId="{AB9C722B-548F-402B-A70A-EED5913A0874}" destId="{66A25EAD-2FE0-44B5-BFAD-9A6E11BC6AEC}" srcOrd="1" destOrd="0" parTransId="{A60C40BA-EB00-4B6F-A941-542DE8469F17}" sibTransId="{9D268A6A-4813-4988-B0C9-55AB6DF20421}"/>
    <dgm:cxn modelId="{69DFC428-7F25-4378-A414-2CC3293D388F}" srcId="{95176570-5F41-476E-85DE-FD1C86D1D09E}" destId="{09B6B8DA-BBE2-4029-9AA8-00F7EA543D61}" srcOrd="0" destOrd="0" parTransId="{6CD20398-3508-4B8F-9544-3679DE7EFB50}" sibTransId="{88E6FC7B-DA93-44E1-90B9-C72AD06E032B}"/>
    <dgm:cxn modelId="{2C1EDD76-C887-4C6E-B22F-9B2891D23CED}" type="presOf" srcId="{B70901C0-295F-4996-87F1-AEE7174E5E3B}" destId="{A767E0FD-8FE7-47A2-9681-6CB261C9D17E}" srcOrd="0" destOrd="1" presId="urn:microsoft.com/office/officeart/2005/8/layout/vList5"/>
    <dgm:cxn modelId="{B9E595B4-B03E-4EA9-887F-04DF397CAE0A}" srcId="{AB9C722B-548F-402B-A70A-EED5913A0874}" destId="{95176570-5F41-476E-85DE-FD1C86D1D09E}" srcOrd="0" destOrd="0" parTransId="{41B2543F-45CD-4A1C-B81A-265D20F3B67F}" sibTransId="{73452EAE-A536-4326-B765-8D71338E707F}"/>
    <dgm:cxn modelId="{EEC27C8F-59DD-4927-94D3-CF827A972DFD}" type="presOf" srcId="{A23BD77A-DB88-4F52-AC33-3D02E3C634B1}" destId="{A767E0FD-8FE7-47A2-9681-6CB261C9D17E}" srcOrd="0" destOrd="3" presId="urn:microsoft.com/office/officeart/2005/8/layout/vList5"/>
    <dgm:cxn modelId="{022F2A65-1C45-44CA-A6CF-85E29090C540}" type="presOf" srcId="{ACF58222-C07F-422C-A145-F062C0A82F3A}" destId="{A767E0FD-8FE7-47A2-9681-6CB261C9D17E}" srcOrd="0" destOrd="2" presId="urn:microsoft.com/office/officeart/2005/8/layout/vList5"/>
    <dgm:cxn modelId="{21760782-83AF-45EE-837B-DCDCB3877CE3}" srcId="{66A25EAD-2FE0-44B5-BFAD-9A6E11BC6AEC}" destId="{CBC6BDF5-26D3-46FE-8D17-8F3DAEF877E8}" srcOrd="0" destOrd="0" parTransId="{BBCD4A0F-8631-4CDB-BEC3-7477242F38ED}" sibTransId="{7F5B2644-1FEC-4B54-8313-67D656C1F325}"/>
    <dgm:cxn modelId="{24E6A08F-313A-4CEE-A8DD-105E6F360A66}" type="presOf" srcId="{09B6B8DA-BBE2-4029-9AA8-00F7EA543D61}" destId="{70894664-AD78-4EB9-9A77-EA2A22D31CA7}" srcOrd="0" destOrd="0" presId="urn:microsoft.com/office/officeart/2005/8/layout/vList5"/>
    <dgm:cxn modelId="{5276B63A-2AEB-4BC2-8966-95FE4890F73D}" srcId="{66A25EAD-2FE0-44B5-BFAD-9A6E11BC6AEC}" destId="{B70901C0-295F-4996-87F1-AEE7174E5E3B}" srcOrd="1" destOrd="0" parTransId="{EAE919AB-3B75-4C9D-909F-841209FBF202}" sibTransId="{8E199583-F7B8-444E-AD99-D1396A723EB0}"/>
    <dgm:cxn modelId="{74599934-D04F-4AE9-9FE1-10D517953E3E}" type="presOf" srcId="{A65FFE82-E3EC-42E5-9FFD-34BBF027A7BF}" destId="{70894664-AD78-4EB9-9A77-EA2A22D31CA7}" srcOrd="0" destOrd="1" presId="urn:microsoft.com/office/officeart/2005/8/layout/vList5"/>
    <dgm:cxn modelId="{E69B692E-28DD-457C-A341-3C568A442528}" srcId="{66A25EAD-2FE0-44B5-BFAD-9A6E11BC6AEC}" destId="{ACF58222-C07F-422C-A145-F062C0A82F3A}" srcOrd="2" destOrd="0" parTransId="{A0472F12-6AE8-402E-BFAB-F8D456956C97}" sibTransId="{C2FA8508-2731-4FA9-A799-313CC21DE326}"/>
    <dgm:cxn modelId="{60CBFF73-B961-4CE4-B970-03C76C7FACE8}" type="presOf" srcId="{AB9C722B-548F-402B-A70A-EED5913A0874}" destId="{72DC8DCF-1515-4371-8138-7220C875B91C}" srcOrd="0" destOrd="0" presId="urn:microsoft.com/office/officeart/2005/8/layout/vList5"/>
    <dgm:cxn modelId="{A6805AAD-4E5C-41C9-A537-677B74E58340}" type="presOf" srcId="{95176570-5F41-476E-85DE-FD1C86D1D09E}" destId="{8E74B55A-2E5F-4814-877A-E9EB01E0FC5C}" srcOrd="0" destOrd="0" presId="urn:microsoft.com/office/officeart/2005/8/layout/vList5"/>
    <dgm:cxn modelId="{8E1F7EB9-2BCD-4C2B-B6B3-C8D882F91349}" srcId="{95176570-5F41-476E-85DE-FD1C86D1D09E}" destId="{A65FFE82-E3EC-42E5-9FFD-34BBF027A7BF}" srcOrd="1" destOrd="0" parTransId="{E27A1137-33FB-48FC-A0DF-A0E3CC5B70E9}" sibTransId="{C6D205AC-DA14-4517-A6B1-D485FE23E8A6}"/>
    <dgm:cxn modelId="{9726464B-B238-421C-B039-A8D8BB66F9B2}" srcId="{66A25EAD-2FE0-44B5-BFAD-9A6E11BC6AEC}" destId="{A23BD77A-DB88-4F52-AC33-3D02E3C634B1}" srcOrd="3" destOrd="0" parTransId="{D960CFD2-1E7F-46A0-9910-8AC811E086CE}" sibTransId="{363B0161-5E5E-4DA9-997A-2E85603388A6}"/>
    <dgm:cxn modelId="{3225587C-2837-471E-92CE-9DC280C04850}" type="presOf" srcId="{CBC6BDF5-26D3-46FE-8D17-8F3DAEF877E8}" destId="{A767E0FD-8FE7-47A2-9681-6CB261C9D17E}" srcOrd="0" destOrd="0" presId="urn:microsoft.com/office/officeart/2005/8/layout/vList5"/>
    <dgm:cxn modelId="{D0C75E2E-867A-4611-8E72-8F9153EB94F0}" type="presParOf" srcId="{72DC8DCF-1515-4371-8138-7220C875B91C}" destId="{7092F883-ACC5-4E64-B49E-6E3481CAFA7A}" srcOrd="0" destOrd="0" presId="urn:microsoft.com/office/officeart/2005/8/layout/vList5"/>
    <dgm:cxn modelId="{FCFD3C63-67DD-4484-BB38-C54B8E4FA619}" type="presParOf" srcId="{7092F883-ACC5-4E64-B49E-6E3481CAFA7A}" destId="{8E74B55A-2E5F-4814-877A-E9EB01E0FC5C}" srcOrd="0" destOrd="0" presId="urn:microsoft.com/office/officeart/2005/8/layout/vList5"/>
    <dgm:cxn modelId="{D5AA54E0-9AEA-4B07-B324-97DC19AD3DF8}" type="presParOf" srcId="{7092F883-ACC5-4E64-B49E-6E3481CAFA7A}" destId="{70894664-AD78-4EB9-9A77-EA2A22D31CA7}" srcOrd="1" destOrd="0" presId="urn:microsoft.com/office/officeart/2005/8/layout/vList5"/>
    <dgm:cxn modelId="{9B258851-C2B9-4754-9BC9-FD036F38372F}" type="presParOf" srcId="{72DC8DCF-1515-4371-8138-7220C875B91C}" destId="{54CAFFC7-C8AC-414F-B5C7-32353F350B34}" srcOrd="1" destOrd="0" presId="urn:microsoft.com/office/officeart/2005/8/layout/vList5"/>
    <dgm:cxn modelId="{04736631-2C4B-4998-9BB9-21F415CCDAC1}" type="presParOf" srcId="{72DC8DCF-1515-4371-8138-7220C875B91C}" destId="{D6D35220-3C6A-45C3-888D-86E38BFC276B}" srcOrd="2" destOrd="0" presId="urn:microsoft.com/office/officeart/2005/8/layout/vList5"/>
    <dgm:cxn modelId="{41B503C7-6E39-4FC1-B4FD-1BE49F0597DB}" type="presParOf" srcId="{D6D35220-3C6A-45C3-888D-86E38BFC276B}" destId="{30C45FF8-EF1A-44F0-8C58-A331577AB0FD}" srcOrd="0" destOrd="0" presId="urn:microsoft.com/office/officeart/2005/8/layout/vList5"/>
    <dgm:cxn modelId="{45BD6856-4682-4610-AA48-E3271F9B311D}" type="presParOf" srcId="{D6D35220-3C6A-45C3-888D-86E38BFC276B}" destId="{A767E0FD-8FE7-47A2-9681-6CB261C9D17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CDCB8E-4D77-4275-B140-19AF02768A3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27FFD8-E78A-49D6-AD2E-D7D4D2737EF8}">
      <dgm:prSet phldrT="[Text]"/>
      <dgm:spPr/>
      <dgm:t>
        <a:bodyPr/>
        <a:lstStyle/>
        <a:p>
          <a:r>
            <a:rPr lang="en-US" dirty="0" smtClean="0"/>
            <a:t>BUMIL ANEMIA &amp; KEK</a:t>
          </a:r>
          <a:endParaRPr lang="en-US" dirty="0"/>
        </a:p>
      </dgm:t>
    </dgm:pt>
    <dgm:pt modelId="{AB9E4B92-8DC1-4D53-A480-A08289B636F1}" type="parTrans" cxnId="{711165A7-D349-4DD7-8F9A-DDAA6FA2DC3D}">
      <dgm:prSet/>
      <dgm:spPr/>
      <dgm:t>
        <a:bodyPr/>
        <a:lstStyle/>
        <a:p>
          <a:endParaRPr lang="en-US"/>
        </a:p>
      </dgm:t>
    </dgm:pt>
    <dgm:pt modelId="{93CA48AB-E04F-4E5C-A098-6155BEB900C8}" type="sibTrans" cxnId="{711165A7-D349-4DD7-8F9A-DDAA6FA2DC3D}">
      <dgm:prSet/>
      <dgm:spPr/>
      <dgm:t>
        <a:bodyPr/>
        <a:lstStyle/>
        <a:p>
          <a:endParaRPr lang="en-US"/>
        </a:p>
      </dgm:t>
    </dgm:pt>
    <dgm:pt modelId="{584E6E1E-F2C7-4C4E-9C9F-37900FECE18A}">
      <dgm:prSet phldrT="[Text]"/>
      <dgm:spPr/>
      <dgm:t>
        <a:bodyPr/>
        <a:lstStyle/>
        <a:p>
          <a:r>
            <a:rPr lang="en-US" dirty="0" smtClean="0"/>
            <a:t>BUMIL KEK</a:t>
          </a:r>
          <a:endParaRPr lang="en-US" dirty="0"/>
        </a:p>
      </dgm:t>
    </dgm:pt>
    <dgm:pt modelId="{E5FB2FE2-E23F-4B49-B1AF-BEC1E5743FC2}" type="parTrans" cxnId="{4862655D-77C5-4B28-96ED-5C30CEB989C4}">
      <dgm:prSet/>
      <dgm:spPr/>
      <dgm:t>
        <a:bodyPr/>
        <a:lstStyle/>
        <a:p>
          <a:endParaRPr lang="en-US"/>
        </a:p>
      </dgm:t>
    </dgm:pt>
    <dgm:pt modelId="{9F36B391-23D0-4952-BDD7-36B40B5C74B6}" type="sibTrans" cxnId="{4862655D-77C5-4B28-96ED-5C30CEB989C4}">
      <dgm:prSet/>
      <dgm:spPr/>
      <dgm:t>
        <a:bodyPr/>
        <a:lstStyle/>
        <a:p>
          <a:endParaRPr lang="en-US"/>
        </a:p>
      </dgm:t>
    </dgm:pt>
    <dgm:pt modelId="{48A6360A-B672-4218-8D63-05FC9644E4C2}">
      <dgm:prSet phldrT="[Text]"/>
      <dgm:spPr/>
      <dgm:t>
        <a:bodyPr/>
        <a:lstStyle/>
        <a:p>
          <a:r>
            <a:rPr lang="en-US" dirty="0" smtClean="0"/>
            <a:t>PUS TDK KB</a:t>
          </a:r>
          <a:endParaRPr lang="en-US" dirty="0"/>
        </a:p>
      </dgm:t>
    </dgm:pt>
    <dgm:pt modelId="{AF0BC258-484D-4492-9582-15D5A1E1D0FB}" type="parTrans" cxnId="{47266787-32F7-4385-89DF-1CDDD46B3015}">
      <dgm:prSet/>
      <dgm:spPr/>
      <dgm:t>
        <a:bodyPr/>
        <a:lstStyle/>
        <a:p>
          <a:endParaRPr lang="en-US"/>
        </a:p>
      </dgm:t>
    </dgm:pt>
    <dgm:pt modelId="{AF1EEE49-09A6-4C69-B847-D729BE8CF73A}" type="sibTrans" cxnId="{47266787-32F7-4385-89DF-1CDDD46B3015}">
      <dgm:prSet/>
      <dgm:spPr/>
      <dgm:t>
        <a:bodyPr/>
        <a:lstStyle/>
        <a:p>
          <a:endParaRPr lang="en-US"/>
        </a:p>
      </dgm:t>
    </dgm:pt>
    <dgm:pt modelId="{8CDB23AE-68BD-4BC4-9E6E-EA4154D0CB06}">
      <dgm:prSet phldrT="[Text]"/>
      <dgm:spPr/>
      <dgm:t>
        <a:bodyPr/>
        <a:lstStyle/>
        <a:p>
          <a:r>
            <a:rPr lang="en-US" dirty="0" smtClean="0"/>
            <a:t>DBD</a:t>
          </a:r>
          <a:endParaRPr lang="en-US" dirty="0"/>
        </a:p>
      </dgm:t>
    </dgm:pt>
    <dgm:pt modelId="{194A05D3-6A5F-4762-A1C4-F9A1A54BF6E6}" type="parTrans" cxnId="{E5A5BE43-C9B1-42ED-98B9-D880C9C60FE3}">
      <dgm:prSet/>
      <dgm:spPr/>
      <dgm:t>
        <a:bodyPr/>
        <a:lstStyle/>
        <a:p>
          <a:endParaRPr lang="en-US"/>
        </a:p>
      </dgm:t>
    </dgm:pt>
    <dgm:pt modelId="{3257FF6F-B3EB-4482-8CC1-C0DD5D361C06}" type="sibTrans" cxnId="{E5A5BE43-C9B1-42ED-98B9-D880C9C60FE3}">
      <dgm:prSet/>
      <dgm:spPr/>
      <dgm:t>
        <a:bodyPr/>
        <a:lstStyle/>
        <a:p>
          <a:endParaRPr lang="en-US"/>
        </a:p>
      </dgm:t>
    </dgm:pt>
    <dgm:pt modelId="{D5102A15-5E40-489D-A6A2-8D153A880B58}">
      <dgm:prSet phldrT="[Text]"/>
      <dgm:spPr/>
      <dgm:t>
        <a:bodyPr/>
        <a:lstStyle/>
        <a:p>
          <a:r>
            <a:rPr lang="en-US" dirty="0" smtClean="0"/>
            <a:t>HIPERTENSI</a:t>
          </a:r>
          <a:endParaRPr lang="en-US" dirty="0"/>
        </a:p>
      </dgm:t>
    </dgm:pt>
    <dgm:pt modelId="{6B96729C-478C-4F08-94FB-B7F4756C8FD8}" type="parTrans" cxnId="{AEDB2EE5-2639-4E61-9417-0AB3CF5035C8}">
      <dgm:prSet/>
      <dgm:spPr/>
      <dgm:t>
        <a:bodyPr/>
        <a:lstStyle/>
        <a:p>
          <a:endParaRPr lang="en-US"/>
        </a:p>
      </dgm:t>
    </dgm:pt>
    <dgm:pt modelId="{257A99CD-2CFD-4575-9DDA-1DFA203BF380}" type="sibTrans" cxnId="{AEDB2EE5-2639-4E61-9417-0AB3CF5035C8}">
      <dgm:prSet/>
      <dgm:spPr/>
      <dgm:t>
        <a:bodyPr/>
        <a:lstStyle/>
        <a:p>
          <a:endParaRPr lang="en-US"/>
        </a:p>
      </dgm:t>
    </dgm:pt>
    <dgm:pt modelId="{8185728C-5A4E-415A-B352-67F93F92E198}">
      <dgm:prSet phldrT="[Text]"/>
      <dgm:spPr/>
      <dgm:t>
        <a:bodyPr/>
        <a:lstStyle/>
        <a:p>
          <a:r>
            <a:rPr lang="en-US" dirty="0" smtClean="0"/>
            <a:t>BELUM IVA/PAPSMEAR</a:t>
          </a:r>
          <a:endParaRPr lang="en-US" dirty="0"/>
        </a:p>
      </dgm:t>
    </dgm:pt>
    <dgm:pt modelId="{0F914F46-CB19-4CFC-B040-12967BE5D322}" type="parTrans" cxnId="{E2AD14E3-6A6B-439D-84FE-97A254CD784E}">
      <dgm:prSet/>
      <dgm:spPr/>
      <dgm:t>
        <a:bodyPr/>
        <a:lstStyle/>
        <a:p>
          <a:endParaRPr lang="en-US"/>
        </a:p>
      </dgm:t>
    </dgm:pt>
    <dgm:pt modelId="{229414CD-B688-4047-B832-A7C01496D51B}" type="sibTrans" cxnId="{E2AD14E3-6A6B-439D-84FE-97A254CD784E}">
      <dgm:prSet/>
      <dgm:spPr/>
      <dgm:t>
        <a:bodyPr/>
        <a:lstStyle/>
        <a:p>
          <a:endParaRPr lang="en-US"/>
        </a:p>
      </dgm:t>
    </dgm:pt>
    <dgm:pt modelId="{A2DA07E0-FBEC-4D69-8C44-F2BB5E6216BD}">
      <dgm:prSet phldrT="[Text]"/>
      <dgm:spPr/>
      <dgm:t>
        <a:bodyPr/>
        <a:lstStyle/>
        <a:p>
          <a:r>
            <a:rPr lang="en-US" dirty="0" smtClean="0"/>
            <a:t>TDK POSBINDU &amp; POSY LANSIA</a:t>
          </a:r>
          <a:endParaRPr lang="en-US" dirty="0"/>
        </a:p>
      </dgm:t>
    </dgm:pt>
    <dgm:pt modelId="{AFEC8F6C-403C-42FD-AE12-77722E2FBBEB}" type="parTrans" cxnId="{4AF40006-B576-4B3E-BC95-2957E4826EC5}">
      <dgm:prSet/>
      <dgm:spPr/>
      <dgm:t>
        <a:bodyPr/>
        <a:lstStyle/>
        <a:p>
          <a:endParaRPr lang="en-US"/>
        </a:p>
      </dgm:t>
    </dgm:pt>
    <dgm:pt modelId="{1BC6F5F6-FB95-445D-BCAC-4620995C6E18}" type="sibTrans" cxnId="{4AF40006-B576-4B3E-BC95-2957E4826EC5}">
      <dgm:prSet/>
      <dgm:spPr/>
      <dgm:t>
        <a:bodyPr/>
        <a:lstStyle/>
        <a:p>
          <a:endParaRPr lang="en-US"/>
        </a:p>
      </dgm:t>
    </dgm:pt>
    <dgm:pt modelId="{F25006A8-0391-48D1-959E-E1A21102CD66}">
      <dgm:prSet phldrT="[Text]"/>
      <dgm:spPr/>
      <dgm:t>
        <a:bodyPr/>
        <a:lstStyle/>
        <a:p>
          <a:r>
            <a:rPr lang="en-US" dirty="0" smtClean="0"/>
            <a:t>BELUM MELAKUKAN SRK</a:t>
          </a:r>
          <a:endParaRPr lang="en-US" dirty="0"/>
        </a:p>
      </dgm:t>
    </dgm:pt>
    <dgm:pt modelId="{7663152A-10F9-4282-8334-4EE9C53309B4}" type="parTrans" cxnId="{0B74E351-BBDD-4E8A-8DFE-D1DA14CDABA9}">
      <dgm:prSet/>
      <dgm:spPr/>
      <dgm:t>
        <a:bodyPr/>
        <a:lstStyle/>
        <a:p>
          <a:endParaRPr lang="en-US"/>
        </a:p>
      </dgm:t>
    </dgm:pt>
    <dgm:pt modelId="{A94BE6EF-20A4-4B4C-B4B8-5EB61BE01353}" type="sibTrans" cxnId="{0B74E351-BBDD-4E8A-8DFE-D1DA14CDABA9}">
      <dgm:prSet/>
      <dgm:spPr/>
      <dgm:t>
        <a:bodyPr/>
        <a:lstStyle/>
        <a:p>
          <a:endParaRPr lang="en-US"/>
        </a:p>
      </dgm:t>
    </dgm:pt>
    <dgm:pt modelId="{C0125072-EF5D-433B-B169-EFA0D20E6D64}">
      <dgm:prSet phldrT="[Text]"/>
      <dgm:spPr/>
      <dgm:t>
        <a:bodyPr/>
        <a:lstStyle/>
        <a:p>
          <a:r>
            <a:rPr lang="en-US" dirty="0" smtClean="0"/>
            <a:t>KESPRO REMAJA</a:t>
          </a:r>
          <a:endParaRPr lang="en-US" dirty="0"/>
        </a:p>
      </dgm:t>
    </dgm:pt>
    <dgm:pt modelId="{D7FD7657-8F7B-4F58-B20A-9266C5E97B97}" type="parTrans" cxnId="{7E0064BC-7C0E-40DB-A957-49E1B7B9BCFA}">
      <dgm:prSet/>
      <dgm:spPr/>
      <dgm:t>
        <a:bodyPr/>
        <a:lstStyle/>
        <a:p>
          <a:endParaRPr lang="en-US"/>
        </a:p>
      </dgm:t>
    </dgm:pt>
    <dgm:pt modelId="{CF94B720-8B9E-4F71-BF8F-3A0E465C8763}" type="sibTrans" cxnId="{7E0064BC-7C0E-40DB-A957-49E1B7B9BCFA}">
      <dgm:prSet/>
      <dgm:spPr/>
      <dgm:t>
        <a:bodyPr/>
        <a:lstStyle/>
        <a:p>
          <a:endParaRPr lang="en-US"/>
        </a:p>
      </dgm:t>
    </dgm:pt>
    <dgm:pt modelId="{86069E1B-D7A1-43DC-8D36-6E1497A54FEF}">
      <dgm:prSet phldrT="[Text]"/>
      <dgm:spPr/>
      <dgm:t>
        <a:bodyPr/>
        <a:lstStyle/>
        <a:p>
          <a:r>
            <a:rPr lang="en-US" dirty="0" smtClean="0"/>
            <a:t>MEROKOK</a:t>
          </a:r>
          <a:endParaRPr lang="en-US" dirty="0"/>
        </a:p>
      </dgm:t>
    </dgm:pt>
    <dgm:pt modelId="{7FEA783F-0710-4598-8A6F-A6EAA3EB4371}" type="parTrans" cxnId="{73FB1C8F-B5AF-4887-BEA0-D1E38ABFD911}">
      <dgm:prSet/>
      <dgm:spPr/>
      <dgm:t>
        <a:bodyPr/>
        <a:lstStyle/>
        <a:p>
          <a:endParaRPr lang="en-US"/>
        </a:p>
      </dgm:t>
    </dgm:pt>
    <dgm:pt modelId="{38570B64-2BA1-4AB1-BF6E-423533937AC7}" type="sibTrans" cxnId="{73FB1C8F-B5AF-4887-BEA0-D1E38ABFD911}">
      <dgm:prSet/>
      <dgm:spPr/>
      <dgm:t>
        <a:bodyPr/>
        <a:lstStyle/>
        <a:p>
          <a:endParaRPr lang="en-US"/>
        </a:p>
      </dgm:t>
    </dgm:pt>
    <dgm:pt modelId="{73E1DFD7-6165-4AD7-8DDA-17FF6E875E8F}" type="pres">
      <dgm:prSet presAssocID="{08CDCB8E-4D77-4275-B140-19AF02768A3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61154F-4989-4801-A8B1-E6E985ED0764}" type="pres">
      <dgm:prSet presAssocID="{5627FFD8-E78A-49D6-AD2E-D7D4D2737EF8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F28CF0-5899-4A70-A41C-BE6D09D1F8A5}" type="pres">
      <dgm:prSet presAssocID="{93CA48AB-E04F-4E5C-A098-6155BEB900C8}" presName="sibTrans" presStyleCnt="0"/>
      <dgm:spPr/>
    </dgm:pt>
    <dgm:pt modelId="{A3F403D9-5B76-4982-ABC6-E5F0585F70CD}" type="pres">
      <dgm:prSet presAssocID="{584E6E1E-F2C7-4C4E-9C9F-37900FECE18A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F8B84-A20D-472E-8886-8FB66E01E357}" type="pres">
      <dgm:prSet presAssocID="{9F36B391-23D0-4952-BDD7-36B40B5C74B6}" presName="sibTrans" presStyleCnt="0"/>
      <dgm:spPr/>
    </dgm:pt>
    <dgm:pt modelId="{29C7D587-024C-4411-BAFC-7D24E3BB56BB}" type="pres">
      <dgm:prSet presAssocID="{48A6360A-B672-4218-8D63-05FC9644E4C2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928FE-C37A-4630-A10E-18AE04306D8A}" type="pres">
      <dgm:prSet presAssocID="{AF1EEE49-09A6-4C69-B847-D729BE8CF73A}" presName="sibTrans" presStyleCnt="0"/>
      <dgm:spPr/>
    </dgm:pt>
    <dgm:pt modelId="{5F094A90-BA19-475A-921E-5942444805FD}" type="pres">
      <dgm:prSet presAssocID="{8CDB23AE-68BD-4BC4-9E6E-EA4154D0CB0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BB09D4-67E7-45FC-A0DB-1230186A08E4}" type="pres">
      <dgm:prSet presAssocID="{3257FF6F-B3EB-4482-8CC1-C0DD5D361C06}" presName="sibTrans" presStyleCnt="0"/>
      <dgm:spPr/>
    </dgm:pt>
    <dgm:pt modelId="{D54428E1-8061-4295-A8AC-B19B5DC976B5}" type="pres">
      <dgm:prSet presAssocID="{D5102A15-5E40-489D-A6A2-8D153A880B58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A61036-E774-4C2A-A991-55780121765B}" type="pres">
      <dgm:prSet presAssocID="{257A99CD-2CFD-4575-9DDA-1DFA203BF380}" presName="sibTrans" presStyleCnt="0"/>
      <dgm:spPr/>
    </dgm:pt>
    <dgm:pt modelId="{79FC4A9D-6C21-476F-AA39-3C30499AC5D8}" type="pres">
      <dgm:prSet presAssocID="{8185728C-5A4E-415A-B352-67F93F92E198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544DEF-4C02-4B1E-9C9C-D2EDB8DFF5B1}" type="pres">
      <dgm:prSet presAssocID="{229414CD-B688-4047-B832-A7C01496D51B}" presName="sibTrans" presStyleCnt="0"/>
      <dgm:spPr/>
    </dgm:pt>
    <dgm:pt modelId="{1D3FB09E-95C5-4878-81A5-114612C2D8D7}" type="pres">
      <dgm:prSet presAssocID="{A2DA07E0-FBEC-4D69-8C44-F2BB5E6216BD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49C51-3F71-4EF0-BA74-34CC73099900}" type="pres">
      <dgm:prSet presAssocID="{1BC6F5F6-FB95-445D-BCAC-4620995C6E18}" presName="sibTrans" presStyleCnt="0"/>
      <dgm:spPr/>
    </dgm:pt>
    <dgm:pt modelId="{F5E9B699-919C-4013-9A6F-CEC9D8F5819E}" type="pres">
      <dgm:prSet presAssocID="{F25006A8-0391-48D1-959E-E1A21102CD66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CFF06-F90C-4D1B-ABE2-B3263A806698}" type="pres">
      <dgm:prSet presAssocID="{A94BE6EF-20A4-4B4C-B4B8-5EB61BE01353}" presName="sibTrans" presStyleCnt="0"/>
      <dgm:spPr/>
    </dgm:pt>
    <dgm:pt modelId="{AA27A296-25A9-4899-8E14-5DA8F92B74CF}" type="pres">
      <dgm:prSet presAssocID="{C0125072-EF5D-433B-B169-EFA0D20E6D64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BB6BB-1A90-4909-8167-2611E74F0B05}" type="pres">
      <dgm:prSet presAssocID="{CF94B720-8B9E-4F71-BF8F-3A0E465C8763}" presName="sibTrans" presStyleCnt="0"/>
      <dgm:spPr/>
    </dgm:pt>
    <dgm:pt modelId="{17DA89D8-B660-4506-B344-C98C0DF24220}" type="pres">
      <dgm:prSet presAssocID="{86069E1B-D7A1-43DC-8D36-6E1497A54FEF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0A5C70-0223-4B4B-9C3C-6DC6E1F7D6C2}" type="presOf" srcId="{D5102A15-5E40-489D-A6A2-8D153A880B58}" destId="{D54428E1-8061-4295-A8AC-B19B5DC976B5}" srcOrd="0" destOrd="0" presId="urn:microsoft.com/office/officeart/2005/8/layout/default"/>
    <dgm:cxn modelId="{0B74E351-BBDD-4E8A-8DFE-D1DA14CDABA9}" srcId="{08CDCB8E-4D77-4275-B140-19AF02768A31}" destId="{F25006A8-0391-48D1-959E-E1A21102CD66}" srcOrd="7" destOrd="0" parTransId="{7663152A-10F9-4282-8334-4EE9C53309B4}" sibTransId="{A94BE6EF-20A4-4B4C-B4B8-5EB61BE01353}"/>
    <dgm:cxn modelId="{4AF40006-B576-4B3E-BC95-2957E4826EC5}" srcId="{08CDCB8E-4D77-4275-B140-19AF02768A31}" destId="{A2DA07E0-FBEC-4D69-8C44-F2BB5E6216BD}" srcOrd="6" destOrd="0" parTransId="{AFEC8F6C-403C-42FD-AE12-77722E2FBBEB}" sibTransId="{1BC6F5F6-FB95-445D-BCAC-4620995C6E18}"/>
    <dgm:cxn modelId="{4F46B3F1-8BCA-42BB-915F-59BE518E2E1E}" type="presOf" srcId="{5627FFD8-E78A-49D6-AD2E-D7D4D2737EF8}" destId="{E461154F-4989-4801-A8B1-E6E985ED0764}" srcOrd="0" destOrd="0" presId="urn:microsoft.com/office/officeart/2005/8/layout/default"/>
    <dgm:cxn modelId="{9807CE8F-90DC-4122-A172-4595EB792920}" type="presOf" srcId="{8CDB23AE-68BD-4BC4-9E6E-EA4154D0CB06}" destId="{5F094A90-BA19-475A-921E-5942444805FD}" srcOrd="0" destOrd="0" presId="urn:microsoft.com/office/officeart/2005/8/layout/default"/>
    <dgm:cxn modelId="{AEDB2EE5-2639-4E61-9417-0AB3CF5035C8}" srcId="{08CDCB8E-4D77-4275-B140-19AF02768A31}" destId="{D5102A15-5E40-489D-A6A2-8D153A880B58}" srcOrd="4" destOrd="0" parTransId="{6B96729C-478C-4F08-94FB-B7F4756C8FD8}" sibTransId="{257A99CD-2CFD-4575-9DDA-1DFA203BF380}"/>
    <dgm:cxn modelId="{4862655D-77C5-4B28-96ED-5C30CEB989C4}" srcId="{08CDCB8E-4D77-4275-B140-19AF02768A31}" destId="{584E6E1E-F2C7-4C4E-9C9F-37900FECE18A}" srcOrd="1" destOrd="0" parTransId="{E5FB2FE2-E23F-4B49-B1AF-BEC1E5743FC2}" sibTransId="{9F36B391-23D0-4952-BDD7-36B40B5C74B6}"/>
    <dgm:cxn modelId="{7E0064BC-7C0E-40DB-A957-49E1B7B9BCFA}" srcId="{08CDCB8E-4D77-4275-B140-19AF02768A31}" destId="{C0125072-EF5D-433B-B169-EFA0D20E6D64}" srcOrd="8" destOrd="0" parTransId="{D7FD7657-8F7B-4F58-B20A-9266C5E97B97}" sibTransId="{CF94B720-8B9E-4F71-BF8F-3A0E465C8763}"/>
    <dgm:cxn modelId="{98F00138-6560-48EE-8D6B-82E5325981AB}" type="presOf" srcId="{48A6360A-B672-4218-8D63-05FC9644E4C2}" destId="{29C7D587-024C-4411-BAFC-7D24E3BB56BB}" srcOrd="0" destOrd="0" presId="urn:microsoft.com/office/officeart/2005/8/layout/default"/>
    <dgm:cxn modelId="{E2AD14E3-6A6B-439D-84FE-97A254CD784E}" srcId="{08CDCB8E-4D77-4275-B140-19AF02768A31}" destId="{8185728C-5A4E-415A-B352-67F93F92E198}" srcOrd="5" destOrd="0" parTransId="{0F914F46-CB19-4CFC-B040-12967BE5D322}" sibTransId="{229414CD-B688-4047-B832-A7C01496D51B}"/>
    <dgm:cxn modelId="{D929DA5A-2830-4476-BE46-DB0F18E1C8BC}" type="presOf" srcId="{08CDCB8E-4D77-4275-B140-19AF02768A31}" destId="{73E1DFD7-6165-4AD7-8DDA-17FF6E875E8F}" srcOrd="0" destOrd="0" presId="urn:microsoft.com/office/officeart/2005/8/layout/default"/>
    <dgm:cxn modelId="{87824C80-466B-479C-B472-4929C38B2F31}" type="presOf" srcId="{584E6E1E-F2C7-4C4E-9C9F-37900FECE18A}" destId="{A3F403D9-5B76-4982-ABC6-E5F0585F70CD}" srcOrd="0" destOrd="0" presId="urn:microsoft.com/office/officeart/2005/8/layout/default"/>
    <dgm:cxn modelId="{E5A5BE43-C9B1-42ED-98B9-D880C9C60FE3}" srcId="{08CDCB8E-4D77-4275-B140-19AF02768A31}" destId="{8CDB23AE-68BD-4BC4-9E6E-EA4154D0CB06}" srcOrd="3" destOrd="0" parTransId="{194A05D3-6A5F-4762-A1C4-F9A1A54BF6E6}" sibTransId="{3257FF6F-B3EB-4482-8CC1-C0DD5D361C06}"/>
    <dgm:cxn modelId="{052F59B4-A2C7-41D0-AAFA-4ADBF8F67274}" type="presOf" srcId="{C0125072-EF5D-433B-B169-EFA0D20E6D64}" destId="{AA27A296-25A9-4899-8E14-5DA8F92B74CF}" srcOrd="0" destOrd="0" presId="urn:microsoft.com/office/officeart/2005/8/layout/default"/>
    <dgm:cxn modelId="{76A0161F-30DA-49F0-B8E6-2336792DCD41}" type="presOf" srcId="{F25006A8-0391-48D1-959E-E1A21102CD66}" destId="{F5E9B699-919C-4013-9A6F-CEC9D8F5819E}" srcOrd="0" destOrd="0" presId="urn:microsoft.com/office/officeart/2005/8/layout/default"/>
    <dgm:cxn modelId="{47266787-32F7-4385-89DF-1CDDD46B3015}" srcId="{08CDCB8E-4D77-4275-B140-19AF02768A31}" destId="{48A6360A-B672-4218-8D63-05FC9644E4C2}" srcOrd="2" destOrd="0" parTransId="{AF0BC258-484D-4492-9582-15D5A1E1D0FB}" sibTransId="{AF1EEE49-09A6-4C69-B847-D729BE8CF73A}"/>
    <dgm:cxn modelId="{711165A7-D349-4DD7-8F9A-DDAA6FA2DC3D}" srcId="{08CDCB8E-4D77-4275-B140-19AF02768A31}" destId="{5627FFD8-E78A-49D6-AD2E-D7D4D2737EF8}" srcOrd="0" destOrd="0" parTransId="{AB9E4B92-8DC1-4D53-A480-A08289B636F1}" sibTransId="{93CA48AB-E04F-4E5C-A098-6155BEB900C8}"/>
    <dgm:cxn modelId="{647CCBE3-751A-46D8-8FA2-BF3C962E976F}" type="presOf" srcId="{A2DA07E0-FBEC-4D69-8C44-F2BB5E6216BD}" destId="{1D3FB09E-95C5-4878-81A5-114612C2D8D7}" srcOrd="0" destOrd="0" presId="urn:microsoft.com/office/officeart/2005/8/layout/default"/>
    <dgm:cxn modelId="{BDE1F0E4-7626-483F-9BD0-3BBB19E3D855}" type="presOf" srcId="{86069E1B-D7A1-43DC-8D36-6E1497A54FEF}" destId="{17DA89D8-B660-4506-B344-C98C0DF24220}" srcOrd="0" destOrd="0" presId="urn:microsoft.com/office/officeart/2005/8/layout/default"/>
    <dgm:cxn modelId="{00DF8EA4-3301-40C9-BA0F-278271E22728}" type="presOf" srcId="{8185728C-5A4E-415A-B352-67F93F92E198}" destId="{79FC4A9D-6C21-476F-AA39-3C30499AC5D8}" srcOrd="0" destOrd="0" presId="urn:microsoft.com/office/officeart/2005/8/layout/default"/>
    <dgm:cxn modelId="{73FB1C8F-B5AF-4887-BEA0-D1E38ABFD911}" srcId="{08CDCB8E-4D77-4275-B140-19AF02768A31}" destId="{86069E1B-D7A1-43DC-8D36-6E1497A54FEF}" srcOrd="9" destOrd="0" parTransId="{7FEA783F-0710-4598-8A6F-A6EAA3EB4371}" sibTransId="{38570B64-2BA1-4AB1-BF6E-423533937AC7}"/>
    <dgm:cxn modelId="{EA1AC742-1C6A-4E71-8985-5F47FB0702FE}" type="presParOf" srcId="{73E1DFD7-6165-4AD7-8DDA-17FF6E875E8F}" destId="{E461154F-4989-4801-A8B1-E6E985ED0764}" srcOrd="0" destOrd="0" presId="urn:microsoft.com/office/officeart/2005/8/layout/default"/>
    <dgm:cxn modelId="{52404417-595C-47F3-A051-9C7E0C2480B4}" type="presParOf" srcId="{73E1DFD7-6165-4AD7-8DDA-17FF6E875E8F}" destId="{3DF28CF0-5899-4A70-A41C-BE6D09D1F8A5}" srcOrd="1" destOrd="0" presId="urn:microsoft.com/office/officeart/2005/8/layout/default"/>
    <dgm:cxn modelId="{BE966A7F-BC34-49DC-AD37-F3CA3A7269EE}" type="presParOf" srcId="{73E1DFD7-6165-4AD7-8DDA-17FF6E875E8F}" destId="{A3F403D9-5B76-4982-ABC6-E5F0585F70CD}" srcOrd="2" destOrd="0" presId="urn:microsoft.com/office/officeart/2005/8/layout/default"/>
    <dgm:cxn modelId="{1BC53A80-5EB3-46B0-96BB-851928AE3F00}" type="presParOf" srcId="{73E1DFD7-6165-4AD7-8DDA-17FF6E875E8F}" destId="{92AF8B84-A20D-472E-8886-8FB66E01E357}" srcOrd="3" destOrd="0" presId="urn:microsoft.com/office/officeart/2005/8/layout/default"/>
    <dgm:cxn modelId="{8209E32F-2B9F-486F-B98D-0D67E61416B4}" type="presParOf" srcId="{73E1DFD7-6165-4AD7-8DDA-17FF6E875E8F}" destId="{29C7D587-024C-4411-BAFC-7D24E3BB56BB}" srcOrd="4" destOrd="0" presId="urn:microsoft.com/office/officeart/2005/8/layout/default"/>
    <dgm:cxn modelId="{5D505894-0A3A-4675-8AEC-F71865B14683}" type="presParOf" srcId="{73E1DFD7-6165-4AD7-8DDA-17FF6E875E8F}" destId="{186928FE-C37A-4630-A10E-18AE04306D8A}" srcOrd="5" destOrd="0" presId="urn:microsoft.com/office/officeart/2005/8/layout/default"/>
    <dgm:cxn modelId="{3E2374A1-A6D4-4449-B757-FEFFF40A047C}" type="presParOf" srcId="{73E1DFD7-6165-4AD7-8DDA-17FF6E875E8F}" destId="{5F094A90-BA19-475A-921E-5942444805FD}" srcOrd="6" destOrd="0" presId="urn:microsoft.com/office/officeart/2005/8/layout/default"/>
    <dgm:cxn modelId="{5F485657-F00B-48EA-B197-D5BC0C738B72}" type="presParOf" srcId="{73E1DFD7-6165-4AD7-8DDA-17FF6E875E8F}" destId="{20BB09D4-67E7-45FC-A0DB-1230186A08E4}" srcOrd="7" destOrd="0" presId="urn:microsoft.com/office/officeart/2005/8/layout/default"/>
    <dgm:cxn modelId="{865C5158-1A6A-4B26-881B-65A98CF96392}" type="presParOf" srcId="{73E1DFD7-6165-4AD7-8DDA-17FF6E875E8F}" destId="{D54428E1-8061-4295-A8AC-B19B5DC976B5}" srcOrd="8" destOrd="0" presId="urn:microsoft.com/office/officeart/2005/8/layout/default"/>
    <dgm:cxn modelId="{25B5252C-61F7-473C-89DD-ABC7CECD34C8}" type="presParOf" srcId="{73E1DFD7-6165-4AD7-8DDA-17FF6E875E8F}" destId="{40A61036-E774-4C2A-A991-55780121765B}" srcOrd="9" destOrd="0" presId="urn:microsoft.com/office/officeart/2005/8/layout/default"/>
    <dgm:cxn modelId="{A26432DC-9415-4752-B9BB-526DF4D3A287}" type="presParOf" srcId="{73E1DFD7-6165-4AD7-8DDA-17FF6E875E8F}" destId="{79FC4A9D-6C21-476F-AA39-3C30499AC5D8}" srcOrd="10" destOrd="0" presId="urn:microsoft.com/office/officeart/2005/8/layout/default"/>
    <dgm:cxn modelId="{E7F48DC4-8A0C-43E8-A8B4-497A0523222D}" type="presParOf" srcId="{73E1DFD7-6165-4AD7-8DDA-17FF6E875E8F}" destId="{6A544DEF-4C02-4B1E-9C9C-D2EDB8DFF5B1}" srcOrd="11" destOrd="0" presId="urn:microsoft.com/office/officeart/2005/8/layout/default"/>
    <dgm:cxn modelId="{6F861986-13E9-4640-94E8-8267E178A429}" type="presParOf" srcId="{73E1DFD7-6165-4AD7-8DDA-17FF6E875E8F}" destId="{1D3FB09E-95C5-4878-81A5-114612C2D8D7}" srcOrd="12" destOrd="0" presId="urn:microsoft.com/office/officeart/2005/8/layout/default"/>
    <dgm:cxn modelId="{7E7D646A-38DC-4A3C-8A97-7A35331F27F4}" type="presParOf" srcId="{73E1DFD7-6165-4AD7-8DDA-17FF6E875E8F}" destId="{99349C51-3F71-4EF0-BA74-34CC73099900}" srcOrd="13" destOrd="0" presId="urn:microsoft.com/office/officeart/2005/8/layout/default"/>
    <dgm:cxn modelId="{F729BC46-2E6F-4263-BDB7-29A25CCB93BB}" type="presParOf" srcId="{73E1DFD7-6165-4AD7-8DDA-17FF6E875E8F}" destId="{F5E9B699-919C-4013-9A6F-CEC9D8F5819E}" srcOrd="14" destOrd="0" presId="urn:microsoft.com/office/officeart/2005/8/layout/default"/>
    <dgm:cxn modelId="{ED916E6F-5020-414A-96CE-ADA6DBEFE0D7}" type="presParOf" srcId="{73E1DFD7-6165-4AD7-8DDA-17FF6E875E8F}" destId="{FB1CFF06-F90C-4D1B-ABE2-B3263A806698}" srcOrd="15" destOrd="0" presId="urn:microsoft.com/office/officeart/2005/8/layout/default"/>
    <dgm:cxn modelId="{9C12AB7E-D713-41AE-A241-1B8C08A06F4D}" type="presParOf" srcId="{73E1DFD7-6165-4AD7-8DDA-17FF6E875E8F}" destId="{AA27A296-25A9-4899-8E14-5DA8F92B74CF}" srcOrd="16" destOrd="0" presId="urn:microsoft.com/office/officeart/2005/8/layout/default"/>
    <dgm:cxn modelId="{E5DDDD34-8C67-4FF3-97B7-CB72A18CD228}" type="presParOf" srcId="{73E1DFD7-6165-4AD7-8DDA-17FF6E875E8F}" destId="{D3CBB6BB-1A90-4909-8167-2611E74F0B05}" srcOrd="17" destOrd="0" presId="urn:microsoft.com/office/officeart/2005/8/layout/default"/>
    <dgm:cxn modelId="{F2615D2D-E466-4F5D-8C72-345FD41F1CE2}" type="presParOf" srcId="{73E1DFD7-6165-4AD7-8DDA-17FF6E875E8F}" destId="{17DA89D8-B660-4506-B344-C98C0DF2422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3BD52-FC78-466E-A303-BC26091F9AA0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1BC14-B814-42D4-8D57-A5241C78AA7A}">
      <dsp:nvSpPr>
        <dsp:cNvPr id="0" name=""/>
        <dsp:cNvSpPr/>
      </dsp:nvSpPr>
      <dsp:spPr>
        <a:xfrm>
          <a:off x="451679" y="296939"/>
          <a:ext cx="8307461" cy="593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12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Untuk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mengenali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masalah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kesehatan</a:t>
          </a:r>
          <a:endParaRPr lang="en-US" sz="2000" kern="1200" dirty="0"/>
        </a:p>
      </dsp:txBody>
      <dsp:txXfrm>
        <a:off x="451679" y="296939"/>
        <a:ext cx="8307461" cy="593652"/>
      </dsp:txXfrm>
    </dsp:sp>
    <dsp:sp modelId="{E55C9D19-FB73-431A-A039-E5454828F1D3}">
      <dsp:nvSpPr>
        <dsp:cNvPr id="0" name=""/>
        <dsp:cNvSpPr/>
      </dsp:nvSpPr>
      <dsp:spPr>
        <a:xfrm>
          <a:off x="80646" y="222732"/>
          <a:ext cx="742066" cy="7420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258BC97-5E1D-4D0E-BFB5-E049EEA9A6A7}">
      <dsp:nvSpPr>
        <dsp:cNvPr id="0" name=""/>
        <dsp:cNvSpPr/>
      </dsp:nvSpPr>
      <dsp:spPr>
        <a:xfrm>
          <a:off x="940000" y="1187305"/>
          <a:ext cx="7819141" cy="593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12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Telah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dilakukan</a:t>
          </a:r>
          <a:r>
            <a:rPr lang="en-US" sz="2000" kern="1200" dirty="0" smtClean="0"/>
            <a:t> di 16 </a:t>
          </a:r>
          <a:r>
            <a:rPr lang="en-US" sz="2000" kern="1200" dirty="0" err="1" smtClean="0"/>
            <a:t>Padukuhan</a:t>
          </a:r>
          <a:r>
            <a:rPr lang="en-US" sz="2000" kern="1200" dirty="0" smtClean="0"/>
            <a:t> / 17 </a:t>
          </a:r>
          <a:r>
            <a:rPr lang="en-US" sz="2000" kern="1200" dirty="0" err="1" smtClean="0"/>
            <a:t>posyandu</a:t>
          </a:r>
          <a:endParaRPr lang="en-US" sz="2000" kern="1200" dirty="0"/>
        </a:p>
      </dsp:txBody>
      <dsp:txXfrm>
        <a:off x="940000" y="1187305"/>
        <a:ext cx="7819141" cy="593652"/>
      </dsp:txXfrm>
    </dsp:sp>
    <dsp:sp modelId="{2EF72949-D625-4743-93A4-C3EF25C01D76}">
      <dsp:nvSpPr>
        <dsp:cNvPr id="0" name=""/>
        <dsp:cNvSpPr/>
      </dsp:nvSpPr>
      <dsp:spPr>
        <a:xfrm>
          <a:off x="568967" y="1113099"/>
          <a:ext cx="742066" cy="7420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C0ED56D-194B-4820-8B25-A482BF4800CB}">
      <dsp:nvSpPr>
        <dsp:cNvPr id="0" name=""/>
        <dsp:cNvSpPr/>
      </dsp:nvSpPr>
      <dsp:spPr>
        <a:xfrm>
          <a:off x="1163296" y="2077672"/>
          <a:ext cx="7595844" cy="593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12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Pelaksanaan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bulan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Januari</a:t>
          </a:r>
          <a:r>
            <a:rPr lang="en-US" sz="2000" kern="1200" dirty="0" smtClean="0"/>
            <a:t> - </a:t>
          </a:r>
          <a:r>
            <a:rPr lang="en-US" sz="2000" kern="1200" dirty="0" err="1" smtClean="0"/>
            <a:t>Februari</a:t>
          </a:r>
          <a:r>
            <a:rPr lang="en-US" sz="2000" kern="1200" dirty="0" smtClean="0"/>
            <a:t>  2025</a:t>
          </a:r>
          <a:endParaRPr lang="en-US" sz="2000" kern="1200" dirty="0"/>
        </a:p>
      </dsp:txBody>
      <dsp:txXfrm>
        <a:off x="1163296" y="2077672"/>
        <a:ext cx="7595844" cy="593652"/>
      </dsp:txXfrm>
    </dsp:sp>
    <dsp:sp modelId="{E79CF980-4BAA-4416-BE66-F955F19F8395}">
      <dsp:nvSpPr>
        <dsp:cNvPr id="0" name=""/>
        <dsp:cNvSpPr/>
      </dsp:nvSpPr>
      <dsp:spPr>
        <a:xfrm>
          <a:off x="792263" y="2003465"/>
          <a:ext cx="742066" cy="7420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9CC2FC6-9182-4BC9-A961-EFD602E8744B}">
      <dsp:nvSpPr>
        <dsp:cNvPr id="0" name=""/>
        <dsp:cNvSpPr/>
      </dsp:nvSpPr>
      <dsp:spPr>
        <a:xfrm>
          <a:off x="1163296" y="2967474"/>
          <a:ext cx="7595844" cy="593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12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Pengambilan</a:t>
          </a:r>
          <a:r>
            <a:rPr lang="en-US" sz="2000" kern="1200" dirty="0" smtClean="0"/>
            <a:t> data </a:t>
          </a:r>
          <a:r>
            <a:rPr lang="en-US" sz="2000" kern="1200" dirty="0" err="1" smtClean="0"/>
            <a:t>melalui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google</a:t>
          </a:r>
          <a:r>
            <a:rPr lang="en-US" sz="2000" kern="1200" dirty="0" smtClean="0"/>
            <a:t> form</a:t>
          </a:r>
          <a:endParaRPr lang="en-US" sz="2000" kern="1200" dirty="0"/>
        </a:p>
      </dsp:txBody>
      <dsp:txXfrm>
        <a:off x="1163296" y="2967474"/>
        <a:ext cx="7595844" cy="593652"/>
      </dsp:txXfrm>
    </dsp:sp>
    <dsp:sp modelId="{2B952733-6DFF-4338-86E0-3ECE25D52F4A}">
      <dsp:nvSpPr>
        <dsp:cNvPr id="0" name=""/>
        <dsp:cNvSpPr/>
      </dsp:nvSpPr>
      <dsp:spPr>
        <a:xfrm>
          <a:off x="792263" y="2893268"/>
          <a:ext cx="742066" cy="7420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28C4064-92B5-4863-A02E-3452B4A66453}">
      <dsp:nvSpPr>
        <dsp:cNvPr id="0" name=""/>
        <dsp:cNvSpPr/>
      </dsp:nvSpPr>
      <dsp:spPr>
        <a:xfrm>
          <a:off x="940000" y="3857841"/>
          <a:ext cx="7819141" cy="593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12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Jumlah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sampel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keseluruhan</a:t>
          </a:r>
          <a:r>
            <a:rPr lang="en-US" sz="2000" kern="1200" dirty="0" smtClean="0"/>
            <a:t> 662 KK</a:t>
          </a:r>
          <a:endParaRPr lang="en-US" sz="2000" kern="1200" dirty="0"/>
        </a:p>
      </dsp:txBody>
      <dsp:txXfrm>
        <a:off x="940000" y="3857841"/>
        <a:ext cx="7819141" cy="593652"/>
      </dsp:txXfrm>
    </dsp:sp>
    <dsp:sp modelId="{40E0CAE3-F08D-4D3C-8534-ED5397722A23}">
      <dsp:nvSpPr>
        <dsp:cNvPr id="0" name=""/>
        <dsp:cNvSpPr/>
      </dsp:nvSpPr>
      <dsp:spPr>
        <a:xfrm>
          <a:off x="568967" y="3783634"/>
          <a:ext cx="742066" cy="7420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E62A942-824C-4C2D-BA97-C5EE881E8023}">
      <dsp:nvSpPr>
        <dsp:cNvPr id="0" name=""/>
        <dsp:cNvSpPr/>
      </dsp:nvSpPr>
      <dsp:spPr>
        <a:xfrm>
          <a:off x="451679" y="4748207"/>
          <a:ext cx="8307461" cy="593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12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Kriteria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sampel</a:t>
          </a:r>
          <a:r>
            <a:rPr lang="en-US" sz="2000" kern="1200" dirty="0" smtClean="0"/>
            <a:t> : KK </a:t>
          </a:r>
          <a:r>
            <a:rPr lang="en-US" sz="2000" kern="1200" dirty="0" err="1" smtClean="0"/>
            <a:t>yg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mempunyai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balita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ibu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hamil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remaja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usia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produktif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lansia</a:t>
          </a:r>
          <a:endParaRPr lang="en-US" sz="2000" kern="1200" dirty="0"/>
        </a:p>
      </dsp:txBody>
      <dsp:txXfrm>
        <a:off x="451679" y="4748207"/>
        <a:ext cx="8307461" cy="593652"/>
      </dsp:txXfrm>
    </dsp:sp>
    <dsp:sp modelId="{ACAEB67F-ADBF-45B0-97BD-8DF1BF5145E3}">
      <dsp:nvSpPr>
        <dsp:cNvPr id="0" name=""/>
        <dsp:cNvSpPr/>
      </dsp:nvSpPr>
      <dsp:spPr>
        <a:xfrm>
          <a:off x="80646" y="4674001"/>
          <a:ext cx="742066" cy="7420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94664-AD78-4EB9-9A77-EA2A22D31CA7}">
      <dsp:nvSpPr>
        <dsp:cNvPr id="0" name=""/>
        <dsp:cNvSpPr/>
      </dsp:nvSpPr>
      <dsp:spPr>
        <a:xfrm rot="5400000">
          <a:off x="3955205" y="-1893377"/>
          <a:ext cx="2081510" cy="63887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Jumlah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Bumil</a:t>
          </a:r>
          <a:r>
            <a:rPr lang="en-US" sz="1800" b="1" kern="1200" dirty="0" smtClean="0"/>
            <a:t> : 25 orang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Usia</a:t>
          </a:r>
          <a:r>
            <a:rPr lang="en-US" sz="1800" b="1" kern="1200" dirty="0" smtClean="0"/>
            <a:t> 20-30</a:t>
          </a:r>
          <a:r>
            <a:rPr lang="en-US" sz="1800" b="1" kern="1200" baseline="30000" dirty="0" smtClean="0"/>
            <a:t>th </a:t>
          </a:r>
          <a:r>
            <a:rPr lang="en-US" sz="1800" b="1" kern="1200" dirty="0" smtClean="0"/>
            <a:t> : 14, &gt; 30</a:t>
          </a:r>
          <a:r>
            <a:rPr lang="en-US" sz="1800" b="1" kern="1200" baseline="30000" dirty="0" smtClean="0"/>
            <a:t>th</a:t>
          </a:r>
          <a:r>
            <a:rPr lang="en-US" sz="1800" b="1" kern="1200" dirty="0" smtClean="0"/>
            <a:t> : 7 org</a:t>
          </a:r>
          <a:endParaRPr lang="en-US" sz="1800" b="1" kern="1200" dirty="0"/>
        </a:p>
      </dsp:txBody>
      <dsp:txXfrm rot="-5400000">
        <a:off x="1801574" y="361865"/>
        <a:ext cx="6287162" cy="1878288"/>
      </dsp:txXfrm>
    </dsp:sp>
    <dsp:sp modelId="{8E74B55A-2E5F-4814-877A-E9EB01E0FC5C}">
      <dsp:nvSpPr>
        <dsp:cNvPr id="0" name=""/>
        <dsp:cNvSpPr/>
      </dsp:nvSpPr>
      <dsp:spPr>
        <a:xfrm>
          <a:off x="191605" y="65"/>
          <a:ext cx="1609967" cy="26018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Data </a:t>
          </a:r>
          <a:r>
            <a:rPr lang="en-US" sz="1800" kern="1200" dirty="0" err="1" smtClean="0"/>
            <a:t>Bumil</a:t>
          </a:r>
          <a:endParaRPr lang="en-US" sz="1800" kern="1200" dirty="0"/>
        </a:p>
      </dsp:txBody>
      <dsp:txXfrm>
        <a:off x="270197" y="78657"/>
        <a:ext cx="1452783" cy="2444703"/>
      </dsp:txXfrm>
    </dsp:sp>
    <dsp:sp modelId="{A767E0FD-8FE7-47A2-9681-6CB261C9D17E}">
      <dsp:nvSpPr>
        <dsp:cNvPr id="0" name=""/>
        <dsp:cNvSpPr/>
      </dsp:nvSpPr>
      <dsp:spPr>
        <a:xfrm rot="5400000">
          <a:off x="3977648" y="861000"/>
          <a:ext cx="2081510" cy="63439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FF0000"/>
              </a:solidFill>
            </a:rPr>
            <a:t>Anemia : 3	</a:t>
          </a:r>
          <a:r>
            <a:rPr lang="en-US" sz="1800" b="1" kern="1200" dirty="0" smtClean="0"/>
            <a:t>	      </a:t>
          </a:r>
          <a:r>
            <a:rPr lang="en-US" sz="1800" b="1" kern="1200" dirty="0" err="1" smtClean="0"/>
            <a:t>Riwayat</a:t>
          </a:r>
          <a:r>
            <a:rPr lang="en-US" sz="1800" b="1" kern="1200" dirty="0" smtClean="0"/>
            <a:t> SC : 2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FF0000"/>
              </a:solidFill>
            </a:rPr>
            <a:t>KEK : 2</a:t>
          </a:r>
          <a:r>
            <a:rPr lang="en-US" sz="1800" b="1" kern="1200" dirty="0" smtClean="0"/>
            <a:t>		       Tinggi </a:t>
          </a:r>
          <a:r>
            <a:rPr lang="en-US" sz="1800" b="1" kern="1200" dirty="0" err="1" smtClean="0"/>
            <a:t>badan</a:t>
          </a:r>
          <a:r>
            <a:rPr lang="en-US" sz="1800" b="1" kern="1200" dirty="0" smtClean="0"/>
            <a:t> &lt;145cm : 2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Riwayat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keguguran</a:t>
          </a:r>
          <a:r>
            <a:rPr lang="en-US" sz="1800" b="1" kern="1200" dirty="0" smtClean="0"/>
            <a:t> : 3     </a:t>
          </a:r>
          <a:r>
            <a:rPr lang="en-US" sz="1800" b="1" kern="1200" dirty="0" err="1" smtClean="0"/>
            <a:t>Hipertensi</a:t>
          </a:r>
          <a:r>
            <a:rPr lang="en-US" sz="1800" b="1" kern="1200" dirty="0" smtClean="0"/>
            <a:t> : 1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Jarak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kehamilan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terlalu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dekat</a:t>
          </a:r>
          <a:r>
            <a:rPr lang="en-US" sz="1800" b="1" kern="1200" dirty="0" smtClean="0"/>
            <a:t> : 1</a:t>
          </a:r>
          <a:endParaRPr lang="en-US" sz="1800" b="1" kern="1200" dirty="0"/>
        </a:p>
      </dsp:txBody>
      <dsp:txXfrm rot="-5400000">
        <a:off x="1846414" y="3093846"/>
        <a:ext cx="6242369" cy="1878288"/>
      </dsp:txXfrm>
    </dsp:sp>
    <dsp:sp modelId="{30C45FF8-EF1A-44F0-8C58-A331577AB0FD}">
      <dsp:nvSpPr>
        <dsp:cNvPr id="0" name=""/>
        <dsp:cNvSpPr/>
      </dsp:nvSpPr>
      <dsp:spPr>
        <a:xfrm>
          <a:off x="191605" y="2732047"/>
          <a:ext cx="1654807" cy="26018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Bumil</a:t>
          </a:r>
          <a:r>
            <a:rPr lang="en-US" sz="1800" kern="1200" dirty="0" smtClean="0"/>
            <a:t> dg </a:t>
          </a:r>
          <a:r>
            <a:rPr lang="en-US" sz="1800" kern="1200" dirty="0" err="1" smtClean="0"/>
            <a:t>Faktor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Resiko</a:t>
          </a:r>
          <a:endParaRPr lang="en-US" sz="1800" kern="1200" dirty="0"/>
        </a:p>
      </dsp:txBody>
      <dsp:txXfrm>
        <a:off x="272386" y="2812828"/>
        <a:ext cx="1493245" cy="2440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1154F-4989-4801-A8B1-E6E985ED0764}">
      <dsp:nvSpPr>
        <dsp:cNvPr id="0" name=""/>
        <dsp:cNvSpPr/>
      </dsp:nvSpPr>
      <dsp:spPr>
        <a:xfrm>
          <a:off x="905194" y="269"/>
          <a:ext cx="1777800" cy="10666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BUMIL ANEMIA &amp; KEK</a:t>
          </a:r>
          <a:endParaRPr lang="en-US" sz="2000" kern="1200" dirty="0"/>
        </a:p>
      </dsp:txBody>
      <dsp:txXfrm>
        <a:off x="905194" y="269"/>
        <a:ext cx="1777800" cy="1066680"/>
      </dsp:txXfrm>
    </dsp:sp>
    <dsp:sp modelId="{A3F403D9-5B76-4982-ABC6-E5F0585F70CD}">
      <dsp:nvSpPr>
        <dsp:cNvPr id="0" name=""/>
        <dsp:cNvSpPr/>
      </dsp:nvSpPr>
      <dsp:spPr>
        <a:xfrm>
          <a:off x="2860774" y="269"/>
          <a:ext cx="1777800" cy="1066680"/>
        </a:xfrm>
        <a:prstGeom prst="rect">
          <a:avLst/>
        </a:prstGeom>
        <a:solidFill>
          <a:schemeClr val="accent2">
            <a:hueOff val="2112094"/>
            <a:satOff val="-4076"/>
            <a:lumOff val="-5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BUMIL KEK</a:t>
          </a:r>
          <a:endParaRPr lang="en-US" sz="2000" kern="1200" dirty="0"/>
        </a:p>
      </dsp:txBody>
      <dsp:txXfrm>
        <a:off x="2860774" y="269"/>
        <a:ext cx="1777800" cy="1066680"/>
      </dsp:txXfrm>
    </dsp:sp>
    <dsp:sp modelId="{29C7D587-024C-4411-BAFC-7D24E3BB56BB}">
      <dsp:nvSpPr>
        <dsp:cNvPr id="0" name=""/>
        <dsp:cNvSpPr/>
      </dsp:nvSpPr>
      <dsp:spPr>
        <a:xfrm>
          <a:off x="4816355" y="269"/>
          <a:ext cx="1777800" cy="1066680"/>
        </a:xfrm>
        <a:prstGeom prst="rect">
          <a:avLst/>
        </a:prstGeom>
        <a:solidFill>
          <a:schemeClr val="accent2">
            <a:hueOff val="4224187"/>
            <a:satOff val="-8152"/>
            <a:lumOff val="-10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PUS TDK KB</a:t>
          </a:r>
          <a:endParaRPr lang="en-US" sz="2000" kern="1200" dirty="0"/>
        </a:p>
      </dsp:txBody>
      <dsp:txXfrm>
        <a:off x="4816355" y="269"/>
        <a:ext cx="1777800" cy="1066680"/>
      </dsp:txXfrm>
    </dsp:sp>
    <dsp:sp modelId="{5F094A90-BA19-475A-921E-5942444805FD}">
      <dsp:nvSpPr>
        <dsp:cNvPr id="0" name=""/>
        <dsp:cNvSpPr/>
      </dsp:nvSpPr>
      <dsp:spPr>
        <a:xfrm>
          <a:off x="905194" y="1244729"/>
          <a:ext cx="1777800" cy="1066680"/>
        </a:xfrm>
        <a:prstGeom prst="rect">
          <a:avLst/>
        </a:prstGeom>
        <a:solidFill>
          <a:schemeClr val="accent2">
            <a:hueOff val="6336281"/>
            <a:satOff val="-12229"/>
            <a:lumOff val="-15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DBD</a:t>
          </a:r>
          <a:endParaRPr lang="en-US" sz="2000" kern="1200" dirty="0"/>
        </a:p>
      </dsp:txBody>
      <dsp:txXfrm>
        <a:off x="905194" y="1244729"/>
        <a:ext cx="1777800" cy="1066680"/>
      </dsp:txXfrm>
    </dsp:sp>
    <dsp:sp modelId="{D54428E1-8061-4295-A8AC-B19B5DC976B5}">
      <dsp:nvSpPr>
        <dsp:cNvPr id="0" name=""/>
        <dsp:cNvSpPr/>
      </dsp:nvSpPr>
      <dsp:spPr>
        <a:xfrm>
          <a:off x="2860774" y="1244729"/>
          <a:ext cx="1777800" cy="1066680"/>
        </a:xfrm>
        <a:prstGeom prst="rect">
          <a:avLst/>
        </a:prstGeom>
        <a:solidFill>
          <a:schemeClr val="accent2">
            <a:hueOff val="8448375"/>
            <a:satOff val="-16305"/>
            <a:lumOff val="-20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HIPERTENSI</a:t>
          </a:r>
          <a:endParaRPr lang="en-US" sz="2000" kern="1200" dirty="0"/>
        </a:p>
      </dsp:txBody>
      <dsp:txXfrm>
        <a:off x="2860774" y="1244729"/>
        <a:ext cx="1777800" cy="1066680"/>
      </dsp:txXfrm>
    </dsp:sp>
    <dsp:sp modelId="{79FC4A9D-6C21-476F-AA39-3C30499AC5D8}">
      <dsp:nvSpPr>
        <dsp:cNvPr id="0" name=""/>
        <dsp:cNvSpPr/>
      </dsp:nvSpPr>
      <dsp:spPr>
        <a:xfrm>
          <a:off x="4816355" y="1244729"/>
          <a:ext cx="1777800" cy="1066680"/>
        </a:xfrm>
        <a:prstGeom prst="rect">
          <a:avLst/>
        </a:prstGeom>
        <a:solidFill>
          <a:schemeClr val="accent2">
            <a:hueOff val="10560469"/>
            <a:satOff val="-20381"/>
            <a:lumOff val="-2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BELUM IVA/PAPSMEAR</a:t>
          </a:r>
          <a:endParaRPr lang="en-US" sz="2000" kern="1200" dirty="0"/>
        </a:p>
      </dsp:txBody>
      <dsp:txXfrm>
        <a:off x="4816355" y="1244729"/>
        <a:ext cx="1777800" cy="1066680"/>
      </dsp:txXfrm>
    </dsp:sp>
    <dsp:sp modelId="{1D3FB09E-95C5-4878-81A5-114612C2D8D7}">
      <dsp:nvSpPr>
        <dsp:cNvPr id="0" name=""/>
        <dsp:cNvSpPr/>
      </dsp:nvSpPr>
      <dsp:spPr>
        <a:xfrm>
          <a:off x="905194" y="2489190"/>
          <a:ext cx="1777800" cy="1066680"/>
        </a:xfrm>
        <a:prstGeom prst="rect">
          <a:avLst/>
        </a:prstGeom>
        <a:solidFill>
          <a:schemeClr val="accent2">
            <a:hueOff val="12672563"/>
            <a:satOff val="-24457"/>
            <a:lumOff val="-31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TDK POSBINDU &amp; POSY LANSIA</a:t>
          </a:r>
          <a:endParaRPr lang="en-US" sz="2000" kern="1200" dirty="0"/>
        </a:p>
      </dsp:txBody>
      <dsp:txXfrm>
        <a:off x="905194" y="2489190"/>
        <a:ext cx="1777800" cy="1066680"/>
      </dsp:txXfrm>
    </dsp:sp>
    <dsp:sp modelId="{F5E9B699-919C-4013-9A6F-CEC9D8F5819E}">
      <dsp:nvSpPr>
        <dsp:cNvPr id="0" name=""/>
        <dsp:cNvSpPr/>
      </dsp:nvSpPr>
      <dsp:spPr>
        <a:xfrm>
          <a:off x="2860774" y="2489190"/>
          <a:ext cx="1777800" cy="1066680"/>
        </a:xfrm>
        <a:prstGeom prst="rect">
          <a:avLst/>
        </a:prstGeom>
        <a:solidFill>
          <a:schemeClr val="accent2">
            <a:hueOff val="14784656"/>
            <a:satOff val="-28534"/>
            <a:lumOff val="-36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BELUM MELAKUKAN SRK</a:t>
          </a:r>
          <a:endParaRPr lang="en-US" sz="2000" kern="1200" dirty="0"/>
        </a:p>
      </dsp:txBody>
      <dsp:txXfrm>
        <a:off x="2860774" y="2489190"/>
        <a:ext cx="1777800" cy="1066680"/>
      </dsp:txXfrm>
    </dsp:sp>
    <dsp:sp modelId="{AA27A296-25A9-4899-8E14-5DA8F92B74CF}">
      <dsp:nvSpPr>
        <dsp:cNvPr id="0" name=""/>
        <dsp:cNvSpPr/>
      </dsp:nvSpPr>
      <dsp:spPr>
        <a:xfrm>
          <a:off x="4816355" y="2489190"/>
          <a:ext cx="1777800" cy="1066680"/>
        </a:xfrm>
        <a:prstGeom prst="rect">
          <a:avLst/>
        </a:prstGeom>
        <a:solidFill>
          <a:schemeClr val="accent2">
            <a:hueOff val="16896749"/>
            <a:satOff val="-32610"/>
            <a:lumOff val="-41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KESPRO REMAJA</a:t>
          </a:r>
          <a:endParaRPr lang="en-US" sz="2000" kern="1200" dirty="0"/>
        </a:p>
      </dsp:txBody>
      <dsp:txXfrm>
        <a:off x="4816355" y="2489190"/>
        <a:ext cx="1777800" cy="1066680"/>
      </dsp:txXfrm>
    </dsp:sp>
    <dsp:sp modelId="{17DA89D8-B660-4506-B344-C98C0DF24220}">
      <dsp:nvSpPr>
        <dsp:cNvPr id="0" name=""/>
        <dsp:cNvSpPr/>
      </dsp:nvSpPr>
      <dsp:spPr>
        <a:xfrm>
          <a:off x="2860774" y="3733650"/>
          <a:ext cx="1777800" cy="1066680"/>
        </a:xfrm>
        <a:prstGeom prst="rect">
          <a:avLst/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MEROKOK</a:t>
          </a:r>
          <a:endParaRPr lang="en-US" sz="2000" kern="1200" dirty="0"/>
        </a:p>
      </dsp:txBody>
      <dsp:txXfrm>
        <a:off x="2860774" y="3733650"/>
        <a:ext cx="1777800" cy="1066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861489" cy="3558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353281" y="0"/>
            <a:ext cx="4861489" cy="3558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9B629-C5A1-4720-9DE4-B3CCC832D0E7}" type="datetimeFigureOut">
              <a:rPr lang="id-ID" smtClean="0"/>
              <a:t>24/06/2025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6648"/>
            <a:ext cx="4861489" cy="3558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53281" y="6746648"/>
            <a:ext cx="4861489" cy="3558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A3720-41D2-469A-9B9B-AC6BF61C40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9050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860819" cy="355124"/>
          </a:xfrm>
          <a:prstGeom prst="rect">
            <a:avLst/>
          </a:prstGeom>
        </p:spPr>
        <p:txBody>
          <a:bodyPr vert="horz" lIns="104681" tIns="52340" rIns="104681" bIns="52340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353860" y="0"/>
            <a:ext cx="4860819" cy="355124"/>
          </a:xfrm>
          <a:prstGeom prst="rect">
            <a:avLst/>
          </a:prstGeom>
        </p:spPr>
        <p:txBody>
          <a:bodyPr vert="horz" lIns="104681" tIns="52340" rIns="104681" bIns="52340" rtlCol="0"/>
          <a:lstStyle>
            <a:lvl1pPr algn="r">
              <a:defRPr sz="1400"/>
            </a:lvl1pPr>
          </a:lstStyle>
          <a:p>
            <a:fld id="{3CCB8C75-BF77-45FF-B6CE-510C779C8C4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33813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4681" tIns="52340" rIns="104681" bIns="523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21728" y="3373675"/>
            <a:ext cx="8973820" cy="3196114"/>
          </a:xfrm>
          <a:prstGeom prst="rect">
            <a:avLst/>
          </a:prstGeom>
        </p:spPr>
        <p:txBody>
          <a:bodyPr vert="horz" lIns="104681" tIns="52340" rIns="104681" bIns="5234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8"/>
            <a:ext cx="4860819" cy="355124"/>
          </a:xfrm>
          <a:prstGeom prst="rect">
            <a:avLst/>
          </a:prstGeom>
        </p:spPr>
        <p:txBody>
          <a:bodyPr vert="horz" lIns="104681" tIns="52340" rIns="104681" bIns="52340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53860" y="6746118"/>
            <a:ext cx="4860819" cy="355124"/>
          </a:xfrm>
          <a:prstGeom prst="rect">
            <a:avLst/>
          </a:prstGeom>
        </p:spPr>
        <p:txBody>
          <a:bodyPr vert="horz" lIns="104681" tIns="52340" rIns="104681" bIns="52340" rtlCol="0" anchor="b"/>
          <a:lstStyle>
            <a:lvl1pPr algn="r">
              <a:defRPr sz="1400"/>
            </a:lvl1pPr>
          </a:lstStyle>
          <a:p>
            <a:fld id="{75BBF4D7-AEF1-4173-B411-DBE86ECF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68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44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61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67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89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20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88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65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21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70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97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98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0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55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3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91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F4D7-AEF1-4173-B411-DBE86ECF10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9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CE8EAD-1E0A-46F5-934E-8861775C5EA9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6D6D8B-0B3C-4957-A686-201A0BDCC43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905000"/>
            <a:ext cx="7498080" cy="2133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MUSYAWARAH MASYARAKAT KALURAHAN KARANGMOJO</a:t>
            </a:r>
            <a:br>
              <a:rPr lang="en-US" dirty="0" smtClean="0"/>
            </a:br>
            <a:r>
              <a:rPr lang="en-US" dirty="0" smtClean="0"/>
              <a:t>TAHUN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RUMAH SEHAT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008122"/>
              </p:ext>
            </p:extLst>
          </p:nvPr>
        </p:nvGraphicFramePr>
        <p:xfrm>
          <a:off x="1143000" y="1447800"/>
          <a:ext cx="7696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73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983090"/>
              </p:ext>
            </p:extLst>
          </p:nvPr>
        </p:nvGraphicFramePr>
        <p:xfrm>
          <a:off x="1219200" y="228600"/>
          <a:ext cx="75438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5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639567"/>
              </p:ext>
            </p:extLst>
          </p:nvPr>
        </p:nvGraphicFramePr>
        <p:xfrm>
          <a:off x="1295400" y="304800"/>
          <a:ext cx="7467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611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940746"/>
              </p:ext>
            </p:extLst>
          </p:nvPr>
        </p:nvGraphicFramePr>
        <p:xfrm>
          <a:off x="1143000" y="304800"/>
          <a:ext cx="76962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07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488" cy="1143000"/>
          </a:xfrm>
        </p:spPr>
        <p:txBody>
          <a:bodyPr/>
          <a:lstStyle/>
          <a:p>
            <a:pPr algn="ctr"/>
            <a:r>
              <a:rPr lang="en-US" dirty="0" smtClean="0"/>
              <a:t>DATA PERILAKU REMAJA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630243"/>
              </p:ext>
            </p:extLst>
          </p:nvPr>
        </p:nvGraphicFramePr>
        <p:xfrm>
          <a:off x="533400" y="1752600"/>
          <a:ext cx="8305800" cy="313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effectLst/>
                        </a:rPr>
                        <a:t>NO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INDIKATOR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>
                          <a:effectLst/>
                        </a:rPr>
                        <a:t>YA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TIDAK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u="none" strike="noStrike" dirty="0">
                          <a:effectLst/>
                        </a:rPr>
                        <a:t>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 err="1" smtClean="0">
                          <a:effectLst/>
                        </a:rPr>
                        <a:t>Pernah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mendapat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pendidikan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kesehatan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ttg</a:t>
                      </a:r>
                      <a:r>
                        <a:rPr lang="en-US" sz="2500" u="none" strike="noStrike" dirty="0">
                          <a:effectLst/>
                        </a:rPr>
                        <a:t> sex </a:t>
                      </a:r>
                      <a:r>
                        <a:rPr lang="en-US" sz="2500" u="none" strike="noStrike" dirty="0" err="1">
                          <a:effectLst/>
                        </a:rPr>
                        <a:t>bebas</a:t>
                      </a:r>
                      <a:r>
                        <a:rPr lang="en-US" sz="2500" u="none" strike="noStrike" dirty="0">
                          <a:effectLst/>
                        </a:rPr>
                        <a:t>, </a:t>
                      </a:r>
                      <a:r>
                        <a:rPr lang="en-US" sz="2500" u="none" strike="noStrike" dirty="0" err="1">
                          <a:effectLst/>
                        </a:rPr>
                        <a:t>narkoba</a:t>
                      </a:r>
                      <a:r>
                        <a:rPr lang="en-US" sz="2500" u="none" strike="noStrike" dirty="0">
                          <a:effectLst/>
                        </a:rPr>
                        <a:t>, </a:t>
                      </a:r>
                      <a:r>
                        <a:rPr lang="en-US" sz="2500" u="none" strike="noStrike" dirty="0" err="1">
                          <a:effectLst/>
                        </a:rPr>
                        <a:t>hiv</a:t>
                      </a:r>
                      <a:r>
                        <a:rPr lang="en-US" sz="2500" u="none" strike="noStrike" dirty="0">
                          <a:effectLst/>
                        </a:rPr>
                        <a:t>, </a:t>
                      </a:r>
                      <a:r>
                        <a:rPr lang="en-US" sz="2500" u="none" strike="noStrike" dirty="0" err="1">
                          <a:effectLst/>
                        </a:rPr>
                        <a:t>dst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oleh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nakes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u="none" strike="noStrike" dirty="0" smtClean="0">
                          <a:effectLst/>
                        </a:rPr>
                        <a:t>574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u="none" strike="noStrike" dirty="0">
                          <a:effectLst/>
                        </a:rPr>
                        <a:t>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 err="1">
                          <a:effectLst/>
                        </a:rPr>
                        <a:t>Terdapat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masalah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>
                          <a:effectLst/>
                        </a:rPr>
                        <a:t>kespro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remaja</a:t>
                      </a:r>
                      <a:r>
                        <a:rPr lang="en-US" sz="2500" u="none" strike="noStrike" dirty="0" smtClean="0">
                          <a:effectLst/>
                        </a:rPr>
                        <a:t> (</a:t>
                      </a:r>
                      <a:r>
                        <a:rPr kumimoji="0" lang="en-US" sz="25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angguan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menstruasi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Penyimpangan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pertumbuhan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seks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sekunder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penyimpangan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seks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minum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minuman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keras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begadang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merokok</a:t>
                      </a:r>
                      <a:r>
                        <a:rPr kumimoji="0"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u="none" strike="noStrike" dirty="0" smtClean="0">
                          <a:effectLst/>
                        </a:rPr>
                        <a:t>639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10 BESAR MASALAH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574354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12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MASALAH KESEHATAN 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TPKJM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endParaRPr lang="en-US" dirty="0" smtClean="0"/>
          </a:p>
          <a:p>
            <a:pPr algn="just"/>
            <a:r>
              <a:rPr lang="en-US" dirty="0" err="1" smtClean="0"/>
              <a:t>Posyandu</a:t>
            </a:r>
            <a:r>
              <a:rPr lang="en-US" dirty="0" smtClean="0"/>
              <a:t> </a:t>
            </a:r>
            <a:r>
              <a:rPr lang="en-US" dirty="0" err="1" smtClean="0"/>
              <a:t>Remaja</a:t>
            </a:r>
            <a:r>
              <a:rPr lang="en-US" dirty="0" smtClean="0"/>
              <a:t> : </a:t>
            </a:r>
            <a:r>
              <a:rPr lang="en-US" dirty="0" err="1" smtClean="0"/>
              <a:t>Kunjungan</a:t>
            </a:r>
            <a:r>
              <a:rPr lang="en-US" dirty="0" smtClean="0"/>
              <a:t> </a:t>
            </a:r>
            <a:r>
              <a:rPr lang="en-US" dirty="0" err="1" smtClean="0"/>
              <a:t>remaja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posrem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minim, di </a:t>
            </a:r>
            <a:r>
              <a:rPr lang="en-US" dirty="0" err="1" smtClean="0"/>
              <a:t>temukan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mental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remaja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SRQ SDQ, </a:t>
            </a:r>
            <a:r>
              <a:rPr lang="en-US" dirty="0" err="1" smtClean="0"/>
              <a:t>kepatuhan</a:t>
            </a:r>
            <a:r>
              <a:rPr lang="en-US" dirty="0" smtClean="0"/>
              <a:t> </a:t>
            </a:r>
            <a:r>
              <a:rPr lang="en-US" dirty="0" err="1" smtClean="0"/>
              <a:t>minum</a:t>
            </a:r>
            <a:r>
              <a:rPr lang="en-US" dirty="0" smtClean="0"/>
              <a:t> tablet </a:t>
            </a:r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endParaRPr lang="en-US" dirty="0" smtClean="0"/>
          </a:p>
          <a:p>
            <a:pPr algn="just"/>
            <a:r>
              <a:rPr lang="en-US" dirty="0" err="1" smtClean="0"/>
              <a:t>Penderita</a:t>
            </a:r>
            <a:r>
              <a:rPr lang="en-US" dirty="0" smtClean="0"/>
              <a:t> HT &amp; DM </a:t>
            </a:r>
            <a:r>
              <a:rPr lang="en-US" dirty="0" err="1" smtClean="0"/>
              <a:t>berobat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r>
              <a:rPr lang="en-US" dirty="0" smtClean="0"/>
              <a:t> &amp; </a:t>
            </a:r>
            <a:r>
              <a:rPr lang="en-US" dirty="0" err="1" smtClean="0"/>
              <a:t>terkendali</a:t>
            </a:r>
            <a:r>
              <a:rPr lang="en-US" dirty="0" smtClean="0"/>
              <a:t>. </a:t>
            </a:r>
            <a:r>
              <a:rPr lang="en-US" dirty="0" err="1" smtClean="0"/>
              <a:t>Kelas</a:t>
            </a:r>
            <a:r>
              <a:rPr lang="en-US" dirty="0" smtClean="0"/>
              <a:t> HT &amp; DM </a:t>
            </a:r>
            <a:r>
              <a:rPr lang="en-US" dirty="0" err="1" smtClean="0"/>
              <a:t>baru</a:t>
            </a:r>
            <a:r>
              <a:rPr lang="en-US" dirty="0" smtClean="0"/>
              <a:t> di </a:t>
            </a:r>
            <a:r>
              <a:rPr lang="en-US" dirty="0" err="1" smtClean="0"/>
              <a:t>Padukuhan</a:t>
            </a:r>
            <a:r>
              <a:rPr lang="en-US" dirty="0" smtClean="0"/>
              <a:t> </a:t>
            </a:r>
            <a:r>
              <a:rPr lang="en-US" dirty="0" err="1" smtClean="0"/>
              <a:t>Bulu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di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kalurahan</a:t>
            </a:r>
            <a:r>
              <a:rPr lang="en-US" dirty="0" smtClean="0"/>
              <a:t> ???</a:t>
            </a:r>
          </a:p>
          <a:p>
            <a:pPr algn="just"/>
            <a:r>
              <a:rPr lang="en-US" dirty="0" err="1" smtClean="0"/>
              <a:t>Penyelanggaraan</a:t>
            </a:r>
            <a:r>
              <a:rPr lang="en-US" dirty="0" smtClean="0"/>
              <a:t> </a:t>
            </a:r>
            <a:r>
              <a:rPr lang="en-US" dirty="0" err="1" smtClean="0"/>
              <a:t>kalurahan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optimal &gt;&gt; </a:t>
            </a:r>
            <a:r>
              <a:rPr lang="en-US" dirty="0" err="1" smtClean="0"/>
              <a:t>rakor</a:t>
            </a:r>
            <a:r>
              <a:rPr lang="en-US" dirty="0" smtClean="0"/>
              <a:t> </a:t>
            </a:r>
            <a:r>
              <a:rPr lang="en-US" dirty="0" err="1" smtClean="0"/>
              <a:t>tribulan</a:t>
            </a:r>
            <a:r>
              <a:rPr lang="en-US" dirty="0" smtClean="0"/>
              <a:t>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5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320" y="152400"/>
            <a:ext cx="7421880" cy="83820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>USULAN KEGIATAN BERDASARKAN MASALAH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4534"/>
              </p:ext>
            </p:extLst>
          </p:nvPr>
        </p:nvGraphicFramePr>
        <p:xfrm>
          <a:off x="381001" y="1143001"/>
          <a:ext cx="8553450" cy="5074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2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effectLst/>
                        </a:rPr>
                        <a:t>NO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effectLst/>
                        </a:rPr>
                        <a:t>MASALAH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>
                          <a:effectLst/>
                        </a:rPr>
                        <a:t>ANALISA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effectLst/>
                        </a:rPr>
                        <a:t>PERENCANAAN KEGIATAN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68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</a:rPr>
                        <a:t>1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u="none" strike="noStrike" dirty="0" err="1" smtClean="0">
                          <a:effectLst/>
                        </a:rPr>
                        <a:t>Merokok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u="none" strike="noStrike" dirty="0" err="1" smtClean="0">
                          <a:effectLst/>
                        </a:rPr>
                        <a:t>Belum</a:t>
                      </a:r>
                      <a:r>
                        <a:rPr lang="en-US" sz="2200" u="none" strike="noStrike" dirty="0" smtClean="0">
                          <a:effectLst/>
                        </a:rPr>
                        <a:t> </a:t>
                      </a:r>
                      <a:r>
                        <a:rPr lang="en-US" sz="2200" u="none" strike="noStrike" dirty="0" err="1" smtClean="0">
                          <a:effectLst/>
                        </a:rPr>
                        <a:t>ada</a:t>
                      </a:r>
                      <a:r>
                        <a:rPr lang="en-US" sz="2200" u="none" strike="noStrike" dirty="0" smtClean="0">
                          <a:effectLst/>
                        </a:rPr>
                        <a:t> </a:t>
                      </a:r>
                      <a:r>
                        <a:rPr lang="en-US" sz="2200" u="none" strike="noStrike" dirty="0" err="1" smtClean="0">
                          <a:effectLst/>
                        </a:rPr>
                        <a:t>kesepakatan</a:t>
                      </a:r>
                      <a:r>
                        <a:rPr lang="en-US" sz="2200" u="none" strike="noStrike" dirty="0" smtClean="0">
                          <a:effectLst/>
                        </a:rPr>
                        <a:t> KTR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1" u="none" strike="noStrike" dirty="0" err="1">
                          <a:effectLst/>
                        </a:rPr>
                        <a:t>Pembentukan</a:t>
                      </a:r>
                      <a:r>
                        <a:rPr lang="en-US" sz="2200" b="1" u="none" strike="noStrike" dirty="0">
                          <a:effectLst/>
                        </a:rPr>
                        <a:t> &amp; </a:t>
                      </a:r>
                      <a:r>
                        <a:rPr lang="en-US" sz="2200" b="1" u="none" strike="noStrike" dirty="0" err="1">
                          <a:effectLst/>
                        </a:rPr>
                        <a:t>penggalangan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err="1">
                          <a:effectLst/>
                        </a:rPr>
                        <a:t>komitmen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err="1">
                          <a:effectLst/>
                        </a:rPr>
                        <a:t>ttg</a:t>
                      </a:r>
                      <a:r>
                        <a:rPr lang="en-US" sz="2200" b="1" u="none" strike="noStrike" dirty="0">
                          <a:effectLst/>
                        </a:rPr>
                        <a:t> KTR di </a:t>
                      </a:r>
                      <a:r>
                        <a:rPr lang="en-US" sz="2200" b="1" u="none" strike="noStrike" dirty="0" err="1">
                          <a:effectLst/>
                        </a:rPr>
                        <a:t>tingkat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err="1">
                          <a:effectLst/>
                        </a:rPr>
                        <a:t>kalurahan</a:t>
                      </a:r>
                      <a:r>
                        <a:rPr lang="en-US" sz="2200" b="1" u="none" strike="noStrike" dirty="0">
                          <a:effectLst/>
                        </a:rPr>
                        <a:t> &amp; </a:t>
                      </a:r>
                      <a:r>
                        <a:rPr lang="en-US" sz="2200" b="1" u="none" strike="noStrike" dirty="0" err="1">
                          <a:effectLst/>
                        </a:rPr>
                        <a:t>padukuhan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err="1">
                          <a:effectLst/>
                        </a:rPr>
                        <a:t>yg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err="1">
                          <a:effectLst/>
                        </a:rPr>
                        <a:t>belum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err="1">
                          <a:effectLst/>
                        </a:rPr>
                        <a:t>terbentuk</a:t>
                      </a:r>
                      <a:r>
                        <a:rPr lang="en-US" sz="2200" b="1" u="none" strike="noStrike" dirty="0">
                          <a:effectLst/>
                        </a:rPr>
                        <a:t> </a:t>
                      </a:r>
                      <a:r>
                        <a:rPr lang="en-US" sz="2200" b="1" u="none" strike="noStrike" dirty="0" smtClean="0">
                          <a:effectLst/>
                        </a:rPr>
                        <a:t>KTR</a:t>
                      </a:r>
                      <a:r>
                        <a:rPr lang="en-US" sz="22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l" fontAlgn="ctr"/>
                      <a:r>
                        <a:rPr lang="en-US" sz="2200" u="none" strike="noStrike" dirty="0" err="1" smtClean="0">
                          <a:effectLst/>
                        </a:rPr>
                        <a:t>Padukuhan</a:t>
                      </a:r>
                      <a:r>
                        <a:rPr lang="en-US" sz="2200" u="none" strike="noStrike" dirty="0" smtClean="0">
                          <a:effectLst/>
                        </a:rPr>
                        <a:t> </a:t>
                      </a:r>
                      <a:r>
                        <a:rPr lang="en-US" sz="2200" u="none" strike="noStrike" dirty="0" err="1" smtClean="0">
                          <a:effectLst/>
                        </a:rPr>
                        <a:t>yg</a:t>
                      </a:r>
                      <a:r>
                        <a:rPr lang="en-US" sz="2200" u="none" strike="noStrike" dirty="0" smtClean="0">
                          <a:effectLst/>
                        </a:rPr>
                        <a:t> </a:t>
                      </a:r>
                      <a:r>
                        <a:rPr lang="en-US" sz="2200" u="none" strike="noStrike" dirty="0" err="1" smtClean="0">
                          <a:effectLst/>
                        </a:rPr>
                        <a:t>sudah</a:t>
                      </a:r>
                      <a:r>
                        <a:rPr lang="en-US" sz="2200" u="none" strike="noStrike" dirty="0" smtClean="0">
                          <a:effectLst/>
                        </a:rPr>
                        <a:t> </a:t>
                      </a:r>
                      <a:r>
                        <a:rPr lang="en-US" sz="2200" u="none" strike="noStrike" dirty="0" err="1" smtClean="0">
                          <a:effectLst/>
                        </a:rPr>
                        <a:t>terbentuk</a:t>
                      </a:r>
                      <a:r>
                        <a:rPr lang="en-US" sz="2200" u="none" strike="noStrike" dirty="0" smtClean="0">
                          <a:effectLst/>
                        </a:rPr>
                        <a:t> : </a:t>
                      </a:r>
                      <a:r>
                        <a:rPr lang="en-US" sz="2200" u="none" strike="noStrike" dirty="0" err="1" smtClean="0">
                          <a:effectLst/>
                        </a:rPr>
                        <a:t>Ngrombo</a:t>
                      </a:r>
                      <a:r>
                        <a:rPr lang="en-US" sz="2200" u="none" strike="noStrike" baseline="0" dirty="0" smtClean="0">
                          <a:effectLst/>
                        </a:rPr>
                        <a:t> 1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Kesehatan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Remaja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Remaja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kurang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memperhatikan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ttg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kespro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pd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remaja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1" u="none" strike="noStrike" baseline="0" dirty="0" err="1" smtClean="0">
                          <a:effectLst/>
                        </a:rPr>
                        <a:t>Sosialisasi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pentingnya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kesehatan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remaja</a:t>
                      </a:r>
                      <a:endParaRPr lang="en-US" sz="2200" b="1" u="none" strike="noStrike" baseline="0" dirty="0" smtClean="0">
                        <a:effectLst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Pengetahuan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ttg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seks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bebas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kurang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1" u="none" strike="noStrike" baseline="0" dirty="0" err="1" smtClean="0">
                          <a:effectLst/>
                        </a:rPr>
                        <a:t>Edukasi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ttg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seks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bebas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Malu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posyandu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remaja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1" u="none" strike="noStrike" baseline="0" dirty="0" err="1" smtClean="0">
                          <a:effectLst/>
                        </a:rPr>
                        <a:t>Edukasi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pentingnya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posyandu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200" b="1" u="none" strike="noStrike" baseline="0" dirty="0" err="1" smtClean="0">
                          <a:effectLst/>
                        </a:rPr>
                        <a:t>remaja</a:t>
                      </a:r>
                      <a:endParaRPr lang="en-US" sz="2200" b="1" u="none" strike="noStrike" baseline="0" dirty="0" smtClean="0">
                        <a:effectLst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18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832321"/>
              </p:ext>
            </p:extLst>
          </p:nvPr>
        </p:nvGraphicFramePr>
        <p:xfrm>
          <a:off x="381001" y="304801"/>
          <a:ext cx="8553450" cy="6405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3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2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NO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MASALAH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effectLst/>
                        </a:rPr>
                        <a:t>ANALISA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PERENCANAAN KEGIATAN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3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2500" u="none" strike="noStrike" dirty="0" err="1" smtClean="0">
                          <a:effectLst/>
                        </a:rPr>
                        <a:t>Bumil</a:t>
                      </a:r>
                      <a:r>
                        <a:rPr lang="en-US" sz="2500" u="none" strike="noStrike" dirty="0" smtClean="0">
                          <a:effectLst/>
                        </a:rPr>
                        <a:t> KEK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u="none" strike="noStrike" dirty="0" err="1" smtClean="0">
                          <a:effectLst/>
                        </a:rPr>
                        <a:t>Bumil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tdk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sadar</a:t>
                      </a:r>
                      <a:r>
                        <a:rPr lang="en-US" sz="2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500" u="none" strike="noStrike" baseline="0" dirty="0" err="1" smtClean="0">
                          <a:effectLst/>
                        </a:rPr>
                        <a:t>pentingnya</a:t>
                      </a:r>
                      <a:r>
                        <a:rPr lang="en-US" sz="2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500" u="none" strike="noStrike" baseline="0" dirty="0" err="1" smtClean="0">
                          <a:effectLst/>
                        </a:rPr>
                        <a:t>cakupan</a:t>
                      </a:r>
                      <a:r>
                        <a:rPr lang="en-US" sz="2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500" u="none" strike="noStrike" baseline="0" dirty="0" err="1" smtClean="0">
                          <a:effectLst/>
                        </a:rPr>
                        <a:t>gizi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u="none" strike="noStrike" dirty="0" err="1" smtClean="0">
                          <a:effectLst/>
                        </a:rPr>
                        <a:t>Sosialisasi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pendekatan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pd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bumil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ttg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konsumsi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gizi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yg</a:t>
                      </a:r>
                      <a:r>
                        <a:rPr lang="en-US" sz="2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500" u="none" strike="noStrike" baseline="0" dirty="0" err="1" smtClean="0">
                          <a:effectLst/>
                        </a:rPr>
                        <a:t>tepat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u="none" strike="noStrike" dirty="0" err="1" smtClean="0">
                          <a:effectLst/>
                        </a:rPr>
                        <a:t>Merasa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tdk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ada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keluhan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1" u="none" strike="noStrike" dirty="0" err="1" smtClean="0">
                          <a:effectLst/>
                        </a:rPr>
                        <a:t>Edukasi</a:t>
                      </a:r>
                      <a:r>
                        <a:rPr lang="en-US" sz="2500" b="1" u="none" strike="noStrike" dirty="0" smtClean="0">
                          <a:effectLst/>
                        </a:rPr>
                        <a:t>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pemeriksaan</a:t>
                      </a:r>
                      <a:r>
                        <a:rPr lang="en-US" sz="2500" b="1" u="none" strike="noStrike" dirty="0" smtClean="0">
                          <a:effectLst/>
                        </a:rPr>
                        <a:t>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wajib</a:t>
                      </a:r>
                      <a:r>
                        <a:rPr lang="en-US" sz="2500" b="1" u="none" strike="noStrike" dirty="0" smtClean="0">
                          <a:effectLst/>
                        </a:rPr>
                        <a:t>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pd</a:t>
                      </a:r>
                      <a:r>
                        <a:rPr lang="en-US" sz="2500" b="1" u="none" strike="noStrike" dirty="0" smtClean="0">
                          <a:effectLst/>
                        </a:rPr>
                        <a:t>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bumil</a:t>
                      </a:r>
                      <a:r>
                        <a:rPr lang="en-US" sz="2500" b="1" u="none" strike="noStrike" dirty="0" smtClean="0">
                          <a:effectLst/>
                        </a:rPr>
                        <a:t> /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standar</a:t>
                      </a:r>
                      <a:r>
                        <a:rPr lang="en-US" sz="2500" b="1" u="none" strike="noStrike" dirty="0" smtClean="0">
                          <a:effectLst/>
                        </a:rPr>
                        <a:t> ANC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2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500" u="none" strike="noStrike" dirty="0" smtClean="0">
                          <a:effectLst/>
                        </a:rPr>
                        <a:t>Bumil KTD malu utk periksa</a:t>
                      </a:r>
                      <a:endParaRPr lang="fi-FI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2500" u="none" strike="noStrike" dirty="0" smtClean="0">
                          <a:effectLst/>
                        </a:rPr>
                        <a:t>Pendekatan dr Toma / puskesmas</a:t>
                      </a:r>
                      <a:endParaRPr lang="sv-SE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u="none" strike="noStrike" dirty="0" err="1" smtClean="0">
                          <a:effectLst/>
                        </a:rPr>
                        <a:t>Tidak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mau</a:t>
                      </a:r>
                      <a:r>
                        <a:rPr lang="en-US" sz="2500" u="none" strike="noStrike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minum</a:t>
                      </a:r>
                      <a:r>
                        <a:rPr lang="en-US" sz="2500" u="none" strike="noStrike" dirty="0" smtClean="0">
                          <a:effectLst/>
                        </a:rPr>
                        <a:t> TTD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1" u="none" strike="noStrike" dirty="0" err="1" smtClean="0">
                          <a:effectLst/>
                        </a:rPr>
                        <a:t>Edukasi</a:t>
                      </a:r>
                      <a:r>
                        <a:rPr lang="en-US" sz="2500" b="1" u="none" strike="noStrike" dirty="0" smtClean="0">
                          <a:effectLst/>
                        </a:rPr>
                        <a:t>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pentingnya</a:t>
                      </a:r>
                      <a:r>
                        <a:rPr lang="en-US" sz="2500" b="1" u="none" strike="noStrike" dirty="0" smtClean="0">
                          <a:effectLst/>
                        </a:rPr>
                        <a:t> TTD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9279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</a:t>
                      </a:r>
                      <a:endParaRPr lang="en-US" sz="2500" dirty="0"/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0" dirty="0" smtClean="0"/>
                        <a:t>ASI </a:t>
                      </a:r>
                      <a:r>
                        <a:rPr lang="en-US" sz="2500" b="0" dirty="0" err="1" smtClean="0"/>
                        <a:t>Eksklusif</a:t>
                      </a:r>
                      <a:endParaRPr lang="en-US" sz="2500" b="0" dirty="0"/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 </a:t>
                      </a:r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tdk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keluar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Edukasi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pentingnya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ASIX</a:t>
                      </a:r>
                      <a:r>
                        <a:rPr lang="en-US" sz="2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&amp; </a:t>
                      </a:r>
                      <a:r>
                        <a:rPr lang="en-US" sz="2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akibat</a:t>
                      </a:r>
                      <a:r>
                        <a:rPr lang="en-US" sz="2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jika</a:t>
                      </a:r>
                      <a:r>
                        <a:rPr lang="en-US" sz="2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gagal</a:t>
                      </a:r>
                      <a:r>
                        <a:rPr lang="en-US" sz="2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ASIX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277"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500" b="0" dirty="0"/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Busui</a:t>
                      </a:r>
                      <a:r>
                        <a:rPr lang="en-US" sz="2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tidak</a:t>
                      </a:r>
                      <a:r>
                        <a:rPr lang="en-US" sz="2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sabar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9279"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500" b="0" dirty="0"/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Lingkungan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tdk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mendukung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3" marR="9453" marT="94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8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HASIL </a:t>
            </a:r>
            <a:r>
              <a:rPr lang="en-US" dirty="0" smtClean="0"/>
              <a:t>PRIORITAS </a:t>
            </a:r>
            <a:r>
              <a:rPr lang="en-US" dirty="0" smtClean="0"/>
              <a:t>MASALAH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17638"/>
            <a:ext cx="7374060" cy="4830762"/>
          </a:xfrm>
        </p:spPr>
      </p:pic>
    </p:spTree>
    <p:extLst>
      <p:ext uri="{BB962C8B-B14F-4D97-AF65-F5344CB8AC3E}">
        <p14:creationId xmlns:p14="http://schemas.microsoft.com/office/powerpoint/2010/main" val="86773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dirty="0" smtClean="0"/>
              <a:t>HASIL SMD KALURAHAN KARANGMOJO TAHUN 2025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7406640" cy="1752600"/>
          </a:xfrm>
        </p:spPr>
        <p:txBody>
          <a:bodyPr/>
          <a:lstStyle/>
          <a:p>
            <a:pPr algn="ctr"/>
            <a:r>
              <a:rPr lang="en-US" dirty="0" smtClean="0"/>
              <a:t>UPT PUSKESMAS KARANGMOJO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d-ID" sz="3200" dirty="0" smtClean="0"/>
              <a:t>ANALISA </a:t>
            </a:r>
            <a:r>
              <a:rPr lang="en-US" sz="3200" dirty="0" smtClean="0"/>
              <a:t>MASALAH</a:t>
            </a:r>
            <a:r>
              <a:rPr lang="id-ID" sz="3200" dirty="0" smtClean="0"/>
              <a:t> &amp; </a:t>
            </a:r>
            <a:br>
              <a:rPr lang="id-ID" sz="3200" dirty="0" smtClean="0"/>
            </a:br>
            <a:r>
              <a:rPr lang="id-ID" sz="3200" dirty="0" smtClean="0"/>
              <a:t>USULAN KEGIATAN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7620000" cy="5231818"/>
          </a:xfrm>
        </p:spPr>
      </p:pic>
    </p:spTree>
    <p:extLst>
      <p:ext uri="{BB962C8B-B14F-4D97-AF65-F5344CB8AC3E}">
        <p14:creationId xmlns:p14="http://schemas.microsoft.com/office/powerpoint/2010/main" val="54283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833110"/>
              </p:ext>
            </p:extLst>
          </p:nvPr>
        </p:nvGraphicFramePr>
        <p:xfrm>
          <a:off x="152400" y="10668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8683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SURVEY MAWAS DIRI (SMD)</a:t>
            </a:r>
          </a:p>
        </p:txBody>
      </p:sp>
    </p:spTree>
    <p:extLst>
      <p:ext uri="{BB962C8B-B14F-4D97-AF65-F5344CB8AC3E}">
        <p14:creationId xmlns:p14="http://schemas.microsoft.com/office/powerpoint/2010/main" val="8437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20" y="-762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DATA KIA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962698"/>
              </p:ext>
            </p:extLst>
          </p:nvPr>
        </p:nvGraphicFramePr>
        <p:xfrm>
          <a:off x="609600" y="1219200"/>
          <a:ext cx="8382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45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720" y="762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DATA KB</a:t>
            </a:r>
            <a:endParaRPr lang="en-US" dirty="0"/>
          </a:p>
        </p:txBody>
      </p:sp>
      <p:sp>
        <p:nvSpPr>
          <p:cNvPr id="6" name="Bent-Up Arrow 5"/>
          <p:cNvSpPr/>
          <p:nvPr/>
        </p:nvSpPr>
        <p:spPr>
          <a:xfrm rot="10800000" flipH="1">
            <a:off x="3200400" y="1524000"/>
            <a:ext cx="3429001" cy="10668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294468"/>
              </p:ext>
            </p:extLst>
          </p:nvPr>
        </p:nvGraphicFramePr>
        <p:xfrm>
          <a:off x="-457200" y="30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84164"/>
              </p:ext>
            </p:extLst>
          </p:nvPr>
        </p:nvGraphicFramePr>
        <p:xfrm>
          <a:off x="3352800" y="2590800"/>
          <a:ext cx="5562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2113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17514"/>
              </p:ext>
            </p:extLst>
          </p:nvPr>
        </p:nvGraphicFramePr>
        <p:xfrm>
          <a:off x="1143000" y="152400"/>
          <a:ext cx="7620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43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750865"/>
              </p:ext>
            </p:extLst>
          </p:nvPr>
        </p:nvGraphicFramePr>
        <p:xfrm>
          <a:off x="762000" y="1839685"/>
          <a:ext cx="8229600" cy="4686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Penyakit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Jumlah Jiwa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Persentase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Hipertensi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itchFamily="34" charset="0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127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23.7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Kanker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Diabetes Mellitus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4.7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Depresi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25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Belum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pernah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 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IVA/PAPSMEAR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itchFamily="34" charset="0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264</a:t>
                      </a: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57.5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itchFamily="34" charset="0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Belum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 </a:t>
                      </a:r>
                      <a:r>
                        <a:rPr lang="en-US" sz="2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melakukan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</a:rPr>
                        <a:t> SRK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itchFamily="34" charset="0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234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39.93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pattFill prst="pct1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DATA PENYAKIT TIDAK MENULAR DALAM 3 BULAN 3 TERAKHIR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0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sz="2500" dirty="0" err="1" smtClean="0"/>
              <a:t>Akses</a:t>
            </a:r>
            <a:r>
              <a:rPr lang="en-US" sz="2500" dirty="0" smtClean="0"/>
              <a:t> UKBM</a:t>
            </a:r>
            <a:endParaRPr lang="en-US" sz="25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30237"/>
              </p:ext>
            </p:extLst>
          </p:nvPr>
        </p:nvGraphicFramePr>
        <p:xfrm>
          <a:off x="1295397" y="1219200"/>
          <a:ext cx="7467602" cy="4264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6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Jenis UKBM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Mengakses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err="1">
                          <a:effectLst/>
                        </a:rPr>
                        <a:t>Tidak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Mengakses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Jumlah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u="none" strike="noStrike">
                          <a:effectLst/>
                        </a:rPr>
                        <a:t>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Jumlah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err="1">
                          <a:effectLst/>
                        </a:rPr>
                        <a:t>Posyandu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Remaja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73,52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76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26,48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err="1">
                          <a:effectLst/>
                        </a:rPr>
                        <a:t>Posbindu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427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64,50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35,50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>
                          <a:effectLst/>
                        </a:rPr>
                        <a:t>Posyandu lansia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55,22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44,78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>
                          <a:effectLst/>
                        </a:rPr>
                        <a:t>KTR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457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69,03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30,97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46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>
                          <a:effectLst/>
                        </a:rPr>
                        <a:t>BELUM MELAKUKAN SRK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60,07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39,93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PHBS </a:t>
            </a:r>
            <a:r>
              <a:rPr lang="en-US" sz="2500" dirty="0" err="1" smtClean="0">
                <a:solidFill>
                  <a:schemeClr val="tx1"/>
                </a:solidFill>
              </a:rPr>
              <a:t>Rumah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Tangga</a:t>
            </a:r>
            <a:endParaRPr lang="en-US" sz="25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437129"/>
              </p:ext>
            </p:extLst>
          </p:nvPr>
        </p:nvGraphicFramePr>
        <p:xfrm>
          <a:off x="609600" y="1143000"/>
          <a:ext cx="8381999" cy="2408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2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2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No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effectLst/>
                        </a:rPr>
                        <a:t>Indikator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</a:rPr>
                        <a:t>Jawaban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Ya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</a:rPr>
                        <a:t>Tidak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SPAL </a:t>
                      </a:r>
                      <a:r>
                        <a:rPr lang="en-US" sz="2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tertutup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428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effectLst/>
                        </a:rPr>
                        <a:t>Pengelolaan</a:t>
                      </a:r>
                      <a:r>
                        <a:rPr lang="en-US" sz="2200" u="none" strike="noStrike" dirty="0">
                          <a:effectLst/>
                        </a:rPr>
                        <a:t> </a:t>
                      </a:r>
                      <a:r>
                        <a:rPr lang="en-US" sz="2200" u="none" strike="noStrike" dirty="0" err="1">
                          <a:effectLst/>
                        </a:rPr>
                        <a:t>sampah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effectLst/>
                        </a:rPr>
                        <a:t>Aktifitas</a:t>
                      </a:r>
                      <a:r>
                        <a:rPr lang="en-US" sz="2200" u="none" strike="noStrike" dirty="0">
                          <a:effectLst/>
                        </a:rPr>
                        <a:t> </a:t>
                      </a:r>
                      <a:r>
                        <a:rPr lang="en-US" sz="2200" u="none" strike="noStrike" dirty="0" err="1">
                          <a:effectLst/>
                        </a:rPr>
                        <a:t>fisik</a:t>
                      </a:r>
                      <a:r>
                        <a:rPr lang="en-US" sz="2200" u="none" strike="noStrike" dirty="0">
                          <a:effectLst/>
                        </a:rPr>
                        <a:t> </a:t>
                      </a:r>
                      <a:r>
                        <a:rPr lang="en-US" sz="2200" u="none" strike="noStrike" dirty="0" err="1">
                          <a:effectLst/>
                        </a:rPr>
                        <a:t>setiap</a:t>
                      </a:r>
                      <a:r>
                        <a:rPr lang="en-US" sz="2200" u="none" strike="noStrike" dirty="0">
                          <a:effectLst/>
                        </a:rPr>
                        <a:t> </a:t>
                      </a:r>
                      <a:r>
                        <a:rPr lang="en-US" sz="2200" u="none" strike="noStrike" dirty="0" err="1">
                          <a:effectLst/>
                        </a:rPr>
                        <a:t>hari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effectLst/>
                        </a:rPr>
                        <a:t>Tidak</a:t>
                      </a:r>
                      <a:r>
                        <a:rPr lang="en-US" sz="2200" u="none" strike="noStrike" dirty="0">
                          <a:effectLst/>
                        </a:rPr>
                        <a:t> </a:t>
                      </a:r>
                      <a:r>
                        <a:rPr lang="en-US" sz="2200" u="none" strike="noStrike" dirty="0" err="1">
                          <a:effectLst/>
                        </a:rPr>
                        <a:t>merokok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201">
                <a:tc>
                  <a:txBody>
                    <a:bodyPr/>
                    <a:lstStyle/>
                    <a:p>
                      <a:pPr algn="ctr" fontAlgn="b"/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PHBS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173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489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90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818</TotalTime>
  <Words>597</Words>
  <Application>Microsoft Office PowerPoint</Application>
  <PresentationFormat>On-screen Show (4:3)</PresentationFormat>
  <Paragraphs>210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Berlin Sans FB Demi</vt:lpstr>
      <vt:lpstr>Calibri</vt:lpstr>
      <vt:lpstr>Gill Sans MT</vt:lpstr>
      <vt:lpstr>Verdana</vt:lpstr>
      <vt:lpstr>Wingdings 2</vt:lpstr>
      <vt:lpstr>Solstice</vt:lpstr>
      <vt:lpstr>MUSYAWARAH MASYARAKAT KALURAHAN KARANGMOJO TAHUN 2025</vt:lpstr>
      <vt:lpstr>HASIL SMD KALURAHAN KARANGMOJO TAHUN 2025</vt:lpstr>
      <vt:lpstr>SURVEY MAWAS DIRI (SMD)</vt:lpstr>
      <vt:lpstr>DATA KIA</vt:lpstr>
      <vt:lpstr>DATA KB</vt:lpstr>
      <vt:lpstr>PowerPoint Presentation</vt:lpstr>
      <vt:lpstr>DATA PENYAKIT TIDAK MENULAR DALAM 3 BULAN 3 TERAKHIR</vt:lpstr>
      <vt:lpstr>Akses UKBM</vt:lpstr>
      <vt:lpstr>PHBS Rumah Tangga</vt:lpstr>
      <vt:lpstr>DATA RUMAH SEHAT</vt:lpstr>
      <vt:lpstr>PowerPoint Presentation</vt:lpstr>
      <vt:lpstr>PowerPoint Presentation</vt:lpstr>
      <vt:lpstr>PowerPoint Presentation</vt:lpstr>
      <vt:lpstr>DATA PERILAKU REMAJA</vt:lpstr>
      <vt:lpstr>10 BESAR MASALAH</vt:lpstr>
      <vt:lpstr>MASALAH KESEHATAN LAIN</vt:lpstr>
      <vt:lpstr>USULAN KEGIATAN BERDASARKAN MASALAH</vt:lpstr>
      <vt:lpstr>PowerPoint Presentation</vt:lpstr>
      <vt:lpstr>HASIL PRIORITAS MASALAH</vt:lpstr>
      <vt:lpstr>ANALISA MASALAH &amp;  USULAN KEGIATAN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SMD TINGKAT UPT PUSKESMAS KARANGMOJO 1 TAHUN 2024</dc:title>
  <dc:creator>ismail - [2010]</dc:creator>
  <cp:lastModifiedBy>ACER A315</cp:lastModifiedBy>
  <cp:revision>45</cp:revision>
  <cp:lastPrinted>2025-06-23T21:06:33Z</cp:lastPrinted>
  <dcterms:created xsi:type="dcterms:W3CDTF">2024-05-14T15:11:54Z</dcterms:created>
  <dcterms:modified xsi:type="dcterms:W3CDTF">2025-06-23T21:16:49Z</dcterms:modified>
</cp:coreProperties>
</file>